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y="5143500" cx="9144000"/>
  <p:notesSz cx="6858000" cy="9144000"/>
  <p:embeddedFontLst>
    <p:embeddedFont>
      <p:font typeface="Sniglet"/>
      <p:regular r:id="rId42"/>
    </p:embeddedFont>
    <p:embeddedFont>
      <p:font typeface="Walter Turncoat"/>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font" Target="fonts/Sniglet-regular.fntdata"/><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43" Type="http://schemas.openxmlformats.org/officeDocument/2006/relationships/font" Target="fonts/WalterTurncoat-regular.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27af154e6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27af154e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27af154e6d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27af154e6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27af154e6d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27af154e6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27af154e6d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27af154e6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5f391192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5f391192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27af154e6d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27af154e6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5f391192_0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5f391192_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27af154e6d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27af154e6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27af154e6d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27af154e6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5ed75ccf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5ed75ccf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27af154e6d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27af154e6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8753274aa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8753274a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27af154e6d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27af154e6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27af154e6d_0_1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27af154e6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8753274aa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8753274aa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8753274aa4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8753274aa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27af154e6d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27af154e6d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8753274aa4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8753274aa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8753274aa4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8753274aa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876f4357c1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876f4357c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8753274aa4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8753274aa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8753274aa4_0_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8753274aa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8753274aa4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8753274aa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8753274aa4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753274aa4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8753274aa4_0_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8753274aa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8753274aa4_0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8753274aa4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409e981d9e5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409e981d9e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876f4357c1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876f4357c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991813"/>
            <a:ext cx="7772400" cy="115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964342"/>
            <a:ext cx="77724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3" name="Google Shape;13;p3"/>
          <p:cNvSpPr txBox="1"/>
          <p:nvPr>
            <p:ph idx="1" type="subTitle"/>
          </p:nvPr>
        </p:nvSpPr>
        <p:spPr>
          <a:xfrm>
            <a:off x="685800" y="3144853"/>
            <a:ext cx="77724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4" name="Google Shape;14;p3"/>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5" name="Shape 15"/>
        <p:cNvGrpSpPr/>
        <p:nvPr/>
      </p:nvGrpSpPr>
      <p:grpSpPr>
        <a:xfrm>
          <a:off x="0" y="0"/>
          <a:ext cx="0" cy="0"/>
          <a:chOff x="0" y="0"/>
          <a:chExt cx="0" cy="0"/>
        </a:xfrm>
      </p:grpSpPr>
      <p:sp>
        <p:nvSpPr>
          <p:cNvPr id="16" name="Google Shape;16;p4"/>
          <p:cNvSpPr txBox="1"/>
          <p:nvPr>
            <p:ph idx="1" type="body"/>
          </p:nvPr>
        </p:nvSpPr>
        <p:spPr>
          <a:xfrm>
            <a:off x="1700925" y="1399800"/>
            <a:ext cx="5742300" cy="819900"/>
          </a:xfrm>
          <a:prstGeom prst="rect">
            <a:avLst/>
          </a:prstGeom>
        </p:spPr>
        <p:txBody>
          <a:bodyPr anchorCtr="0" anchor="t" bIns="91425" lIns="91425" spcFirstLastPara="1" rIns="91425" wrap="square" tIns="91425">
            <a:noAutofit/>
          </a:bodyPr>
          <a:lstStyle>
            <a:lvl1pPr indent="-419100" lvl="0" marL="457200" rtl="0" algn="ctr">
              <a:spcBef>
                <a:spcPts val="600"/>
              </a:spcBef>
              <a:spcAft>
                <a:spcPts val="0"/>
              </a:spcAft>
              <a:buSzPts val="3000"/>
              <a:buChar char="✘"/>
              <a:defRPr sz="3000"/>
            </a:lvl1pPr>
            <a:lvl2pPr indent="-419100" lvl="1" marL="914400" rtl="0" algn="ctr">
              <a:spcBef>
                <a:spcPts val="0"/>
              </a:spcBef>
              <a:spcAft>
                <a:spcPts val="0"/>
              </a:spcAft>
              <a:buSzPts val="3000"/>
              <a:buChar char="○"/>
              <a:defRPr sz="3000"/>
            </a:lvl2pPr>
            <a:lvl3pPr indent="-419100" lvl="2" marL="1371600" rtl="0" algn="ctr">
              <a:spcBef>
                <a:spcPts val="0"/>
              </a:spcBef>
              <a:spcAft>
                <a:spcPts val="0"/>
              </a:spcAft>
              <a:buSzPts val="3000"/>
              <a:buChar char="■"/>
              <a:defRPr sz="3000"/>
            </a:lvl3pPr>
            <a:lvl4pPr indent="-419100" lvl="3" marL="1828800" rtl="0" algn="ctr">
              <a:spcBef>
                <a:spcPts val="0"/>
              </a:spcBef>
              <a:spcAft>
                <a:spcPts val="0"/>
              </a:spcAft>
              <a:buSzPts val="3000"/>
              <a:buChar char="●"/>
              <a:defRPr sz="3000"/>
            </a:lvl4pPr>
            <a:lvl5pPr indent="-419100" lvl="4" marL="2286000" rtl="0" algn="ctr">
              <a:spcBef>
                <a:spcPts val="0"/>
              </a:spcBef>
              <a:spcAft>
                <a:spcPts val="0"/>
              </a:spcAft>
              <a:buSzPts val="3000"/>
              <a:buChar char="○"/>
              <a:defRPr sz="3000"/>
            </a:lvl5pPr>
            <a:lvl6pPr indent="-419100" lvl="5" marL="2743200" rtl="0" algn="ctr">
              <a:spcBef>
                <a:spcPts val="0"/>
              </a:spcBef>
              <a:spcAft>
                <a:spcPts val="0"/>
              </a:spcAft>
              <a:buSzPts val="3000"/>
              <a:buChar char="■"/>
              <a:defRPr sz="3000"/>
            </a:lvl6pPr>
            <a:lvl7pPr indent="-419100" lvl="6" marL="3200400" rtl="0" algn="ctr">
              <a:spcBef>
                <a:spcPts val="0"/>
              </a:spcBef>
              <a:spcAft>
                <a:spcPts val="0"/>
              </a:spcAft>
              <a:buSzPts val="3000"/>
              <a:buChar char="●"/>
              <a:defRPr sz="3000"/>
            </a:lvl7pPr>
            <a:lvl8pPr indent="-419100" lvl="7" marL="3657600" rtl="0" algn="ctr">
              <a:spcBef>
                <a:spcPts val="0"/>
              </a:spcBef>
              <a:spcAft>
                <a:spcPts val="0"/>
              </a:spcAft>
              <a:buSzPts val="3000"/>
              <a:buChar char="○"/>
              <a:defRPr sz="3000"/>
            </a:lvl8pPr>
            <a:lvl9pPr indent="-419100" lvl="8" marL="4114800" algn="ctr">
              <a:spcBef>
                <a:spcPts val="0"/>
              </a:spcBef>
              <a:spcAft>
                <a:spcPts val="0"/>
              </a:spcAft>
              <a:buSzPts val="3000"/>
              <a:buChar char="■"/>
              <a:defRPr sz="3000"/>
            </a:lvl9pPr>
          </a:lstStyle>
          <a:p/>
        </p:txBody>
      </p:sp>
      <p:sp>
        <p:nvSpPr>
          <p:cNvPr id="17" name="Google Shape;17;p4"/>
          <p:cNvSpPr txBox="1"/>
          <p:nvPr/>
        </p:nvSpPr>
        <p:spPr>
          <a:xfrm>
            <a:off x="3593400" y="857569"/>
            <a:ext cx="1957200" cy="65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Walter Turncoat"/>
                <a:ea typeface="Walter Turncoat"/>
                <a:cs typeface="Walter Turncoat"/>
                <a:sym typeface="Walter Turncoat"/>
              </a:rPr>
              <a:t>“</a:t>
            </a:r>
            <a:endParaRPr sz="9600">
              <a:solidFill>
                <a:srgbClr val="FFFFFF"/>
              </a:solidFill>
              <a:latin typeface="Walter Turncoat"/>
              <a:ea typeface="Walter Turncoat"/>
              <a:cs typeface="Walter Turncoat"/>
              <a:sym typeface="Walter Turncoat"/>
            </a:endParaRPr>
          </a:p>
        </p:txBody>
      </p:sp>
      <p:sp>
        <p:nvSpPr>
          <p:cNvPr id="18" name="Google Shape;18;p4"/>
          <p:cNvSpPr/>
          <p:nvPr/>
        </p:nvSpPr>
        <p:spPr>
          <a:xfrm>
            <a:off x="4128150" y="550650"/>
            <a:ext cx="887711" cy="849160"/>
          </a:xfrm>
          <a:custGeom>
            <a:rect b="b" l="l" r="r" t="t"/>
            <a:pathLst>
              <a:path extrusionOk="0" h="62358" w="65189">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0" name="Shape 20"/>
        <p:cNvGrpSpPr/>
        <p:nvPr/>
      </p:nvGrpSpPr>
      <p:grpSpPr>
        <a:xfrm>
          <a:off x="0" y="0"/>
          <a:ext cx="0" cy="0"/>
          <a:chOff x="0" y="0"/>
          <a:chExt cx="0" cy="0"/>
        </a:xfrm>
      </p:grpSpPr>
      <p:sp>
        <p:nvSpPr>
          <p:cNvPr id="21" name="Google Shape;21;p5"/>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22" name="Google Shape;22;p5"/>
          <p:cNvSpPr txBox="1"/>
          <p:nvPr>
            <p:ph idx="1" type="body"/>
          </p:nvPr>
        </p:nvSpPr>
        <p:spPr>
          <a:xfrm>
            <a:off x="457200" y="1563400"/>
            <a:ext cx="8229600" cy="25032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55600" lvl="3" marL="1828800">
              <a:spcBef>
                <a:spcPts val="0"/>
              </a:spcBef>
              <a:spcAft>
                <a:spcPts val="0"/>
              </a:spcAft>
              <a:buSzPts val="2000"/>
              <a:buChar char="●"/>
              <a:defRPr/>
            </a:lvl4pPr>
            <a:lvl5pPr indent="-355600" lvl="4" marL="2286000">
              <a:spcBef>
                <a:spcPts val="0"/>
              </a:spcBef>
              <a:spcAft>
                <a:spcPts val="0"/>
              </a:spcAft>
              <a:buSzPts val="2000"/>
              <a:buChar char="○"/>
              <a:defRPr/>
            </a:lvl5pPr>
            <a:lvl6pPr indent="-355600" lvl="5" marL="2743200">
              <a:spcBef>
                <a:spcPts val="0"/>
              </a:spcBef>
              <a:spcAft>
                <a:spcPts val="0"/>
              </a:spcAft>
              <a:buSzPts val="2000"/>
              <a:buChar char="■"/>
              <a:defRPr/>
            </a:lvl6pPr>
            <a:lvl7pPr indent="-355600" lvl="6" marL="3200400">
              <a:spcBef>
                <a:spcPts val="0"/>
              </a:spcBef>
              <a:spcAft>
                <a:spcPts val="0"/>
              </a:spcAft>
              <a:buSzPts val="2000"/>
              <a:buChar char="●"/>
              <a:defRPr/>
            </a:lvl7pPr>
            <a:lvl8pPr indent="-355600" lvl="7" marL="3657600">
              <a:spcBef>
                <a:spcPts val="0"/>
              </a:spcBef>
              <a:spcAft>
                <a:spcPts val="0"/>
              </a:spcAft>
              <a:buSzPts val="2000"/>
              <a:buChar char="○"/>
              <a:defRPr/>
            </a:lvl8pPr>
            <a:lvl9pPr indent="-355600" lvl="8" marL="4114800">
              <a:spcBef>
                <a:spcPts val="0"/>
              </a:spcBef>
              <a:spcAft>
                <a:spcPts val="0"/>
              </a:spcAft>
              <a:buSzPts val="2000"/>
              <a:buChar char="■"/>
              <a:defRPr/>
            </a:lvl9pPr>
          </a:lstStyle>
          <a:p/>
        </p:txBody>
      </p:sp>
      <p:sp>
        <p:nvSpPr>
          <p:cNvPr id="23" name="Google Shape;23;p5"/>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4" name="Shape 24"/>
        <p:cNvGrpSpPr/>
        <p:nvPr/>
      </p:nvGrpSpPr>
      <p:grpSpPr>
        <a:xfrm>
          <a:off x="0" y="0"/>
          <a:ext cx="0" cy="0"/>
          <a:chOff x="0" y="0"/>
          <a:chExt cx="0" cy="0"/>
        </a:xfrm>
      </p:grpSpPr>
      <p:sp>
        <p:nvSpPr>
          <p:cNvPr id="25" name="Google Shape;25;p6"/>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26" name="Google Shape;26;p6"/>
          <p:cNvSpPr txBox="1"/>
          <p:nvPr>
            <p:ph idx="1" type="body"/>
          </p:nvPr>
        </p:nvSpPr>
        <p:spPr>
          <a:xfrm>
            <a:off x="457200" y="1507925"/>
            <a:ext cx="3994500" cy="34179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p6"/>
          <p:cNvSpPr txBox="1"/>
          <p:nvPr>
            <p:ph idx="2" type="body"/>
          </p:nvPr>
        </p:nvSpPr>
        <p:spPr>
          <a:xfrm>
            <a:off x="4692275" y="1507925"/>
            <a:ext cx="3994500" cy="3417900"/>
          </a:xfrm>
          <a:prstGeom prst="rect">
            <a:avLst/>
          </a:prstGeom>
        </p:spPr>
        <p:txBody>
          <a:bodyPr anchorCtr="0" anchor="t" bIns="91425" lIns="91425" spcFirstLastPara="1" rIns="91425" wrap="square" tIns="91425">
            <a:noAutofit/>
          </a:bodyPr>
          <a:lstStyle>
            <a:lvl1pPr indent="-330200" lvl="0" marL="457200">
              <a:spcBef>
                <a:spcPts val="60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p6"/>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9" name="Shape 29"/>
        <p:cNvGrpSpPr/>
        <p:nvPr/>
      </p:nvGrpSpPr>
      <p:grpSpPr>
        <a:xfrm>
          <a:off x="0" y="0"/>
          <a:ext cx="0" cy="0"/>
          <a:chOff x="0" y="0"/>
          <a:chExt cx="0" cy="0"/>
        </a:xfrm>
      </p:grpSpPr>
      <p:sp>
        <p:nvSpPr>
          <p:cNvPr id="30" name="Google Shape;30;p7"/>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31" name="Google Shape;31;p7"/>
          <p:cNvSpPr txBox="1"/>
          <p:nvPr>
            <p:ph idx="1" type="body"/>
          </p:nvPr>
        </p:nvSpPr>
        <p:spPr>
          <a:xfrm>
            <a:off x="457200" y="1507925"/>
            <a:ext cx="2631900" cy="3417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2" name="Google Shape;32;p7"/>
          <p:cNvSpPr txBox="1"/>
          <p:nvPr>
            <p:ph idx="2" type="body"/>
          </p:nvPr>
        </p:nvSpPr>
        <p:spPr>
          <a:xfrm>
            <a:off x="3223964" y="1507925"/>
            <a:ext cx="2631900" cy="3417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3" name="Google Shape;33;p7"/>
          <p:cNvSpPr txBox="1"/>
          <p:nvPr>
            <p:ph idx="3" type="body"/>
          </p:nvPr>
        </p:nvSpPr>
        <p:spPr>
          <a:xfrm>
            <a:off x="5990727" y="1507925"/>
            <a:ext cx="2631900" cy="3417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34" name="Google Shape;34;p7"/>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37" name="Google Shape;37;p8"/>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8" name="Shape 38"/>
        <p:cNvGrpSpPr/>
        <p:nvPr/>
      </p:nvGrpSpPr>
      <p:grpSpPr>
        <a:xfrm>
          <a:off x="0" y="0"/>
          <a:ext cx="0" cy="0"/>
          <a:chOff x="0" y="0"/>
          <a:chExt cx="0" cy="0"/>
        </a:xfrm>
      </p:grpSpPr>
      <p:sp>
        <p:nvSpPr>
          <p:cNvPr id="39" name="Google Shape;39;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0" name="Google Shape;40;p9"/>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10"/>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1.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025" y="967975"/>
            <a:ext cx="9156000" cy="8574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1pPr>
            <a:lvl2pPr lvl="1"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2pPr>
            <a:lvl3pPr lvl="2"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3pPr>
            <a:lvl4pPr lvl="3"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4pPr>
            <a:lvl5pPr lvl="4"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5pPr>
            <a:lvl6pPr lvl="5"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6pPr>
            <a:lvl7pPr lvl="6"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7pPr>
            <a:lvl8pPr lvl="7"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8pPr>
            <a:lvl9pPr lvl="8" algn="ctr">
              <a:spcBef>
                <a:spcPts val="0"/>
              </a:spcBef>
              <a:spcAft>
                <a:spcPts val="0"/>
              </a:spcAft>
              <a:buClr>
                <a:schemeClr val="lt1"/>
              </a:buClr>
              <a:buSzPts val="2600"/>
              <a:buFont typeface="Walter Turncoat"/>
              <a:buNone/>
              <a:defRPr sz="2600">
                <a:solidFill>
                  <a:schemeClr val="lt1"/>
                </a:solidFill>
                <a:latin typeface="Walter Turncoat"/>
                <a:ea typeface="Walter Turncoat"/>
                <a:cs typeface="Walter Turncoat"/>
                <a:sym typeface="Walter Turncoat"/>
              </a:defRPr>
            </a:lvl9pPr>
          </a:lstStyle>
          <a:p/>
        </p:txBody>
      </p:sp>
      <p:sp>
        <p:nvSpPr>
          <p:cNvPr id="7" name="Google Shape;7;p1"/>
          <p:cNvSpPr txBox="1"/>
          <p:nvPr>
            <p:ph idx="1" type="body"/>
          </p:nvPr>
        </p:nvSpPr>
        <p:spPr>
          <a:xfrm>
            <a:off x="457200" y="1563400"/>
            <a:ext cx="8229600" cy="2503200"/>
          </a:xfrm>
          <a:prstGeom prst="rect">
            <a:avLst/>
          </a:prstGeom>
          <a:noFill/>
          <a:ln>
            <a:noFill/>
          </a:ln>
        </p:spPr>
        <p:txBody>
          <a:bodyPr anchorCtr="0" anchor="t" bIns="91425" lIns="91425" spcFirstLastPara="1" rIns="91425" wrap="square" tIns="91425">
            <a:noAutofit/>
          </a:bodyPr>
          <a:lstStyle>
            <a:lvl1pPr indent="-355600" lvl="0" marL="457200">
              <a:spcBef>
                <a:spcPts val="600"/>
              </a:spcBef>
              <a:spcAft>
                <a:spcPts val="0"/>
              </a:spcAft>
              <a:buClr>
                <a:schemeClr val="lt1"/>
              </a:buClr>
              <a:buSzPts val="2000"/>
              <a:buFont typeface="Sniglet"/>
              <a:buChar char="✘"/>
              <a:defRPr sz="2000">
                <a:solidFill>
                  <a:schemeClr val="lt1"/>
                </a:solidFill>
                <a:latin typeface="Sniglet"/>
                <a:ea typeface="Sniglet"/>
                <a:cs typeface="Sniglet"/>
                <a:sym typeface="Sniglet"/>
              </a:defRPr>
            </a:lvl1pPr>
            <a:lvl2pPr indent="-355600" lvl="1" marL="9144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2pPr>
            <a:lvl3pPr indent="-355600" lvl="2" marL="13716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3pPr>
            <a:lvl4pPr indent="-355600" lvl="3" marL="18288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4pPr>
            <a:lvl5pPr indent="-355600" lvl="4" marL="22860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5pPr>
            <a:lvl6pPr indent="-355600" lvl="5" marL="27432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6pPr>
            <a:lvl7pPr indent="-355600" lvl="6" marL="32004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7pPr>
            <a:lvl8pPr indent="-355600" lvl="7" marL="36576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8pPr>
            <a:lvl9pPr indent="-355600" lvl="8" marL="4114800">
              <a:spcBef>
                <a:spcPts val="0"/>
              </a:spcBef>
              <a:spcAft>
                <a:spcPts val="0"/>
              </a:spcAft>
              <a:buClr>
                <a:schemeClr val="lt1"/>
              </a:buClr>
              <a:buSzPts val="2000"/>
              <a:buFont typeface="Sniglet"/>
              <a:buChar char="■"/>
              <a:defRPr sz="2000">
                <a:solidFill>
                  <a:schemeClr val="lt1"/>
                </a:solidFill>
                <a:latin typeface="Sniglet"/>
                <a:ea typeface="Sniglet"/>
                <a:cs typeface="Sniglet"/>
                <a:sym typeface="Sniglet"/>
              </a:defRPr>
            </a:lvl9pPr>
          </a:lstStyle>
          <a:p/>
        </p:txBody>
      </p:sp>
      <p:sp>
        <p:nvSpPr>
          <p:cNvPr id="8" name="Google Shape;8;p1"/>
          <p:cNvSpPr txBox="1"/>
          <p:nvPr>
            <p:ph idx="12" type="sldNum"/>
          </p:nvPr>
        </p:nvSpPr>
        <p:spPr>
          <a:xfrm>
            <a:off x="4297650" y="4832975"/>
            <a:ext cx="548700" cy="310500"/>
          </a:xfrm>
          <a:prstGeom prst="rect">
            <a:avLst/>
          </a:prstGeom>
          <a:noFill/>
          <a:ln>
            <a:noFill/>
          </a:ln>
        </p:spPr>
        <p:txBody>
          <a:bodyPr anchorCtr="0" anchor="t" bIns="91425" lIns="91425" spcFirstLastPara="1" rIns="91425" wrap="square" tIns="91425">
            <a:noAutofit/>
          </a:bodyPr>
          <a:lstStyle>
            <a:lvl1pPr lvl="0" algn="ctr">
              <a:buNone/>
              <a:defRPr sz="1000">
                <a:solidFill>
                  <a:schemeClr val="lt1"/>
                </a:solidFill>
                <a:latin typeface="Sniglet"/>
                <a:ea typeface="Sniglet"/>
                <a:cs typeface="Sniglet"/>
                <a:sym typeface="Sniglet"/>
              </a:defRPr>
            </a:lvl1pPr>
            <a:lvl2pPr lvl="1" algn="ctr">
              <a:buNone/>
              <a:defRPr sz="1000">
                <a:solidFill>
                  <a:schemeClr val="lt1"/>
                </a:solidFill>
                <a:latin typeface="Sniglet"/>
                <a:ea typeface="Sniglet"/>
                <a:cs typeface="Sniglet"/>
                <a:sym typeface="Sniglet"/>
              </a:defRPr>
            </a:lvl2pPr>
            <a:lvl3pPr lvl="2" algn="ctr">
              <a:buNone/>
              <a:defRPr sz="1000">
                <a:solidFill>
                  <a:schemeClr val="lt1"/>
                </a:solidFill>
                <a:latin typeface="Sniglet"/>
                <a:ea typeface="Sniglet"/>
                <a:cs typeface="Sniglet"/>
                <a:sym typeface="Sniglet"/>
              </a:defRPr>
            </a:lvl3pPr>
            <a:lvl4pPr lvl="3" algn="ctr">
              <a:buNone/>
              <a:defRPr sz="1000">
                <a:solidFill>
                  <a:schemeClr val="lt1"/>
                </a:solidFill>
                <a:latin typeface="Sniglet"/>
                <a:ea typeface="Sniglet"/>
                <a:cs typeface="Sniglet"/>
                <a:sym typeface="Sniglet"/>
              </a:defRPr>
            </a:lvl4pPr>
            <a:lvl5pPr lvl="4" algn="ctr">
              <a:buNone/>
              <a:defRPr sz="1000">
                <a:solidFill>
                  <a:schemeClr val="lt1"/>
                </a:solidFill>
                <a:latin typeface="Sniglet"/>
                <a:ea typeface="Sniglet"/>
                <a:cs typeface="Sniglet"/>
                <a:sym typeface="Sniglet"/>
              </a:defRPr>
            </a:lvl5pPr>
            <a:lvl6pPr lvl="5" algn="ctr">
              <a:buNone/>
              <a:defRPr sz="1000">
                <a:solidFill>
                  <a:schemeClr val="lt1"/>
                </a:solidFill>
                <a:latin typeface="Sniglet"/>
                <a:ea typeface="Sniglet"/>
                <a:cs typeface="Sniglet"/>
                <a:sym typeface="Sniglet"/>
              </a:defRPr>
            </a:lvl6pPr>
            <a:lvl7pPr lvl="6" algn="ctr">
              <a:buNone/>
              <a:defRPr sz="1000">
                <a:solidFill>
                  <a:schemeClr val="lt1"/>
                </a:solidFill>
                <a:latin typeface="Sniglet"/>
                <a:ea typeface="Sniglet"/>
                <a:cs typeface="Sniglet"/>
                <a:sym typeface="Sniglet"/>
              </a:defRPr>
            </a:lvl7pPr>
            <a:lvl8pPr lvl="7" algn="ctr">
              <a:buNone/>
              <a:defRPr sz="1000">
                <a:solidFill>
                  <a:schemeClr val="lt1"/>
                </a:solidFill>
                <a:latin typeface="Sniglet"/>
                <a:ea typeface="Sniglet"/>
                <a:cs typeface="Sniglet"/>
                <a:sym typeface="Sniglet"/>
              </a:defRPr>
            </a:lvl8pPr>
            <a:lvl9pPr lvl="8" algn="ctr">
              <a:buNone/>
              <a:defRPr sz="1000">
                <a:solidFill>
                  <a:schemeClr val="lt1"/>
                </a:solidFill>
                <a:latin typeface="Sniglet"/>
                <a:ea typeface="Sniglet"/>
                <a:cs typeface="Sniglet"/>
                <a:sym typeface="Sniglet"/>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8.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1.jpg"/><Relationship Id="rId5"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6.jpg"/><Relationship Id="rId4" Type="http://schemas.openxmlformats.org/officeDocument/2006/relationships/image" Target="../media/image13.jpg"/><Relationship Id="rId5" Type="http://schemas.openxmlformats.org/officeDocument/2006/relationships/image" Target="../media/image17.jpg"/><Relationship Id="rId6" Type="http://schemas.openxmlformats.org/officeDocument/2006/relationships/image" Target="../media/image14.jpg"/><Relationship Id="rId7"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3.png"/><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3.png"/><Relationship Id="rId4" Type="http://schemas.openxmlformats.org/officeDocument/2006/relationships/image" Target="../media/image28.png"/><Relationship Id="rId5" Type="http://schemas.openxmlformats.org/officeDocument/2006/relationships/image" Target="../media/image30.png"/><Relationship Id="rId6"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43.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5.png"/><Relationship Id="rId4" Type="http://schemas.openxmlformats.org/officeDocument/2006/relationships/image" Target="../media/image42.png"/><Relationship Id="rId5"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1"/>
          <p:cNvSpPr txBox="1"/>
          <p:nvPr>
            <p:ph type="ctrTitle"/>
          </p:nvPr>
        </p:nvSpPr>
        <p:spPr>
          <a:xfrm>
            <a:off x="685800" y="1098700"/>
            <a:ext cx="77724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Planos y </a:t>
            </a:r>
            <a:r>
              <a:rPr lang="en"/>
              <a:t>ángulos</a:t>
            </a:r>
            <a:r>
              <a:rPr lang="en"/>
              <a:t> </a:t>
            </a:r>
            <a:endParaRPr/>
          </a:p>
        </p:txBody>
      </p:sp>
      <p:grpSp>
        <p:nvGrpSpPr>
          <p:cNvPr id="48" name="Google Shape;48;p11"/>
          <p:cNvGrpSpPr/>
          <p:nvPr/>
        </p:nvGrpSpPr>
        <p:grpSpPr>
          <a:xfrm rot="939456">
            <a:off x="835522" y="3082349"/>
            <a:ext cx="1108932" cy="642718"/>
            <a:chOff x="238125" y="1918825"/>
            <a:chExt cx="1042450" cy="660400"/>
          </a:xfrm>
        </p:grpSpPr>
        <p:sp>
          <p:nvSpPr>
            <p:cNvPr id="49" name="Google Shape;49;p11"/>
            <p:cNvSpPr/>
            <p:nvPr/>
          </p:nvSpPr>
          <p:spPr>
            <a:xfrm>
              <a:off x="238125" y="1918825"/>
              <a:ext cx="966975" cy="660400"/>
            </a:xfrm>
            <a:custGeom>
              <a:rect b="b" l="l" r="r" t="t"/>
              <a:pathLst>
                <a:path extrusionOk="0" h="26416" w="38679">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p:nvPr/>
          </p:nvSpPr>
          <p:spPr>
            <a:xfrm>
              <a:off x="1091875" y="1951850"/>
              <a:ext cx="188700" cy="136800"/>
            </a:xfrm>
            <a:custGeom>
              <a:rect b="b" l="l" r="r" t="t"/>
              <a:pathLst>
                <a:path extrusionOk="0" h="5472" w="7548">
                  <a:moveTo>
                    <a:pt x="5000" y="0"/>
                  </a:moveTo>
                  <a:lnTo>
                    <a:pt x="4812" y="95"/>
                  </a:lnTo>
                  <a:lnTo>
                    <a:pt x="4717" y="95"/>
                  </a:lnTo>
                  <a:lnTo>
                    <a:pt x="4340" y="472"/>
                  </a:lnTo>
                  <a:lnTo>
                    <a:pt x="4057" y="566"/>
                  </a:lnTo>
                  <a:lnTo>
                    <a:pt x="3774" y="566"/>
                  </a:lnTo>
                  <a:lnTo>
                    <a:pt x="3397" y="378"/>
                  </a:lnTo>
                  <a:lnTo>
                    <a:pt x="3208" y="944"/>
                  </a:lnTo>
                  <a:lnTo>
                    <a:pt x="2548" y="1887"/>
                  </a:lnTo>
                  <a:lnTo>
                    <a:pt x="2170" y="2359"/>
                  </a:lnTo>
                  <a:lnTo>
                    <a:pt x="1793" y="2736"/>
                  </a:lnTo>
                  <a:lnTo>
                    <a:pt x="1415" y="2925"/>
                  </a:lnTo>
                  <a:lnTo>
                    <a:pt x="1321" y="2925"/>
                  </a:lnTo>
                  <a:lnTo>
                    <a:pt x="1227" y="2831"/>
                  </a:lnTo>
                  <a:lnTo>
                    <a:pt x="1321" y="3114"/>
                  </a:lnTo>
                  <a:lnTo>
                    <a:pt x="1132" y="3114"/>
                  </a:lnTo>
                  <a:lnTo>
                    <a:pt x="1227" y="3302"/>
                  </a:lnTo>
                  <a:lnTo>
                    <a:pt x="1227" y="3208"/>
                  </a:lnTo>
                  <a:lnTo>
                    <a:pt x="1321" y="3302"/>
                  </a:lnTo>
                  <a:lnTo>
                    <a:pt x="1510" y="3491"/>
                  </a:lnTo>
                  <a:lnTo>
                    <a:pt x="1321" y="3397"/>
                  </a:lnTo>
                  <a:lnTo>
                    <a:pt x="1132" y="3491"/>
                  </a:lnTo>
                  <a:lnTo>
                    <a:pt x="755" y="3963"/>
                  </a:lnTo>
                  <a:lnTo>
                    <a:pt x="472" y="4529"/>
                  </a:lnTo>
                  <a:lnTo>
                    <a:pt x="283" y="4623"/>
                  </a:lnTo>
                  <a:lnTo>
                    <a:pt x="0" y="4623"/>
                  </a:lnTo>
                  <a:lnTo>
                    <a:pt x="378" y="5095"/>
                  </a:lnTo>
                  <a:lnTo>
                    <a:pt x="944" y="5472"/>
                  </a:lnTo>
                  <a:lnTo>
                    <a:pt x="849" y="5378"/>
                  </a:lnTo>
                  <a:lnTo>
                    <a:pt x="944" y="5283"/>
                  </a:lnTo>
                  <a:lnTo>
                    <a:pt x="1132" y="5189"/>
                  </a:lnTo>
                  <a:lnTo>
                    <a:pt x="1321" y="5000"/>
                  </a:lnTo>
                  <a:lnTo>
                    <a:pt x="1321" y="4812"/>
                  </a:lnTo>
                  <a:lnTo>
                    <a:pt x="1227" y="4623"/>
                  </a:lnTo>
                  <a:lnTo>
                    <a:pt x="1227" y="4623"/>
                  </a:lnTo>
                  <a:lnTo>
                    <a:pt x="1510" y="4812"/>
                  </a:lnTo>
                  <a:lnTo>
                    <a:pt x="1415" y="4717"/>
                  </a:lnTo>
                  <a:lnTo>
                    <a:pt x="1415" y="4717"/>
                  </a:lnTo>
                  <a:lnTo>
                    <a:pt x="1604" y="4812"/>
                  </a:lnTo>
                  <a:lnTo>
                    <a:pt x="1698" y="4906"/>
                  </a:lnTo>
                  <a:lnTo>
                    <a:pt x="1604" y="4717"/>
                  </a:lnTo>
                  <a:lnTo>
                    <a:pt x="1415" y="4151"/>
                  </a:lnTo>
                  <a:lnTo>
                    <a:pt x="1510" y="4340"/>
                  </a:lnTo>
                  <a:lnTo>
                    <a:pt x="1887" y="4529"/>
                  </a:lnTo>
                  <a:lnTo>
                    <a:pt x="4812" y="1321"/>
                  </a:lnTo>
                  <a:lnTo>
                    <a:pt x="4812" y="1415"/>
                  </a:lnTo>
                  <a:lnTo>
                    <a:pt x="4812" y="1510"/>
                  </a:lnTo>
                  <a:lnTo>
                    <a:pt x="5095" y="1510"/>
                  </a:lnTo>
                  <a:lnTo>
                    <a:pt x="5000" y="1604"/>
                  </a:lnTo>
                  <a:lnTo>
                    <a:pt x="5000" y="1698"/>
                  </a:lnTo>
                  <a:lnTo>
                    <a:pt x="5189" y="1981"/>
                  </a:lnTo>
                  <a:lnTo>
                    <a:pt x="5472" y="2264"/>
                  </a:lnTo>
                  <a:lnTo>
                    <a:pt x="5661" y="2264"/>
                  </a:lnTo>
                  <a:lnTo>
                    <a:pt x="5944" y="2170"/>
                  </a:lnTo>
                  <a:lnTo>
                    <a:pt x="5661" y="2359"/>
                  </a:lnTo>
                  <a:lnTo>
                    <a:pt x="5566" y="2453"/>
                  </a:lnTo>
                  <a:lnTo>
                    <a:pt x="5566" y="2642"/>
                  </a:lnTo>
                  <a:lnTo>
                    <a:pt x="5661" y="2736"/>
                  </a:lnTo>
                  <a:lnTo>
                    <a:pt x="5944" y="2831"/>
                  </a:lnTo>
                  <a:lnTo>
                    <a:pt x="6132" y="2831"/>
                  </a:lnTo>
                  <a:lnTo>
                    <a:pt x="6227" y="3114"/>
                  </a:lnTo>
                  <a:lnTo>
                    <a:pt x="6415" y="3585"/>
                  </a:lnTo>
                  <a:lnTo>
                    <a:pt x="6698" y="4057"/>
                  </a:lnTo>
                  <a:lnTo>
                    <a:pt x="6887" y="4151"/>
                  </a:lnTo>
                  <a:lnTo>
                    <a:pt x="7076" y="4151"/>
                  </a:lnTo>
                  <a:lnTo>
                    <a:pt x="6887" y="4340"/>
                  </a:lnTo>
                  <a:lnTo>
                    <a:pt x="6793" y="4434"/>
                  </a:lnTo>
                  <a:lnTo>
                    <a:pt x="6887" y="4529"/>
                  </a:lnTo>
                  <a:lnTo>
                    <a:pt x="7076" y="4717"/>
                  </a:lnTo>
                  <a:lnTo>
                    <a:pt x="7453" y="4812"/>
                  </a:lnTo>
                  <a:lnTo>
                    <a:pt x="7264" y="5000"/>
                  </a:lnTo>
                  <a:lnTo>
                    <a:pt x="7076" y="5095"/>
                  </a:lnTo>
                  <a:lnTo>
                    <a:pt x="7359" y="5095"/>
                  </a:lnTo>
                  <a:lnTo>
                    <a:pt x="7547" y="4717"/>
                  </a:lnTo>
                  <a:lnTo>
                    <a:pt x="7453" y="4623"/>
                  </a:lnTo>
                  <a:lnTo>
                    <a:pt x="7264" y="4717"/>
                  </a:lnTo>
                  <a:lnTo>
                    <a:pt x="7453" y="4434"/>
                  </a:lnTo>
                  <a:lnTo>
                    <a:pt x="7453" y="4340"/>
                  </a:lnTo>
                  <a:lnTo>
                    <a:pt x="7453" y="4151"/>
                  </a:lnTo>
                  <a:lnTo>
                    <a:pt x="7170" y="3963"/>
                  </a:lnTo>
                  <a:lnTo>
                    <a:pt x="6793" y="3868"/>
                  </a:lnTo>
                  <a:lnTo>
                    <a:pt x="6981" y="3774"/>
                  </a:lnTo>
                  <a:lnTo>
                    <a:pt x="7264" y="3585"/>
                  </a:lnTo>
                  <a:lnTo>
                    <a:pt x="6981" y="3114"/>
                  </a:lnTo>
                  <a:lnTo>
                    <a:pt x="6698" y="2831"/>
                  </a:lnTo>
                  <a:lnTo>
                    <a:pt x="6415" y="2642"/>
                  </a:lnTo>
                  <a:lnTo>
                    <a:pt x="6604" y="2264"/>
                  </a:lnTo>
                  <a:lnTo>
                    <a:pt x="6887" y="1981"/>
                  </a:lnTo>
                  <a:lnTo>
                    <a:pt x="6415" y="2076"/>
                  </a:lnTo>
                  <a:lnTo>
                    <a:pt x="6604" y="1887"/>
                  </a:lnTo>
                  <a:lnTo>
                    <a:pt x="6227" y="1887"/>
                  </a:lnTo>
                  <a:lnTo>
                    <a:pt x="6415" y="1698"/>
                  </a:lnTo>
                  <a:lnTo>
                    <a:pt x="6510" y="1604"/>
                  </a:lnTo>
                  <a:lnTo>
                    <a:pt x="6510" y="1510"/>
                  </a:lnTo>
                  <a:lnTo>
                    <a:pt x="6227" y="1604"/>
                  </a:lnTo>
                  <a:lnTo>
                    <a:pt x="6132" y="1793"/>
                  </a:lnTo>
                  <a:lnTo>
                    <a:pt x="6132" y="1510"/>
                  </a:lnTo>
                  <a:lnTo>
                    <a:pt x="6038" y="1321"/>
                  </a:lnTo>
                  <a:lnTo>
                    <a:pt x="5755" y="944"/>
                  </a:lnTo>
                  <a:lnTo>
                    <a:pt x="5283" y="566"/>
                  </a:lnTo>
                  <a:lnTo>
                    <a:pt x="5095" y="283"/>
                  </a:lnTo>
                  <a:lnTo>
                    <a:pt x="500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11"/>
          <p:cNvGrpSpPr/>
          <p:nvPr/>
        </p:nvGrpSpPr>
        <p:grpSpPr>
          <a:xfrm rot="-9269861">
            <a:off x="6959021" y="647112"/>
            <a:ext cx="750220" cy="664172"/>
            <a:chOff x="1113100" y="2199475"/>
            <a:chExt cx="801900" cy="709925"/>
          </a:xfrm>
        </p:grpSpPr>
        <p:sp>
          <p:nvSpPr>
            <p:cNvPr id="52" name="Google Shape;52;p11"/>
            <p:cNvSpPr/>
            <p:nvPr/>
          </p:nvSpPr>
          <p:spPr>
            <a:xfrm>
              <a:off x="1113100" y="2291450"/>
              <a:ext cx="735850" cy="617950"/>
            </a:xfrm>
            <a:custGeom>
              <a:rect b="b" l="l" r="r" t="t"/>
              <a:pathLst>
                <a:path extrusionOk="0" h="24718" w="29434">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p:nvPr/>
          </p:nvSpPr>
          <p:spPr>
            <a:xfrm>
              <a:off x="1745175" y="2199475"/>
              <a:ext cx="169825" cy="162775"/>
            </a:xfrm>
            <a:custGeom>
              <a:rect b="b" l="l" r="r" t="t"/>
              <a:pathLst>
                <a:path extrusionOk="0" h="6511" w="6793">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 name="Google Shape;54;p11"/>
          <p:cNvSpPr/>
          <p:nvPr/>
        </p:nvSpPr>
        <p:spPr>
          <a:xfrm>
            <a:off x="2661776" y="3259075"/>
            <a:ext cx="3705628" cy="112525"/>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1"/>
          <p:cNvSpPr txBox="1"/>
          <p:nvPr/>
        </p:nvSpPr>
        <p:spPr>
          <a:xfrm>
            <a:off x="1210825" y="2004150"/>
            <a:ext cx="6513600" cy="103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6000">
                <a:solidFill>
                  <a:schemeClr val="lt1"/>
                </a:solidFill>
                <a:latin typeface="Walter Turncoat"/>
                <a:ea typeface="Walter Turncoat"/>
                <a:cs typeface="Walter Turncoat"/>
                <a:sym typeface="Walter Turncoat"/>
              </a:rPr>
              <a:t>Usados en el </a:t>
            </a:r>
            <a:r>
              <a:rPr lang="en" sz="6000">
                <a:solidFill>
                  <a:schemeClr val="lt1"/>
                </a:solidFill>
                <a:latin typeface="Walter Turncoat"/>
                <a:ea typeface="Walter Turncoat"/>
                <a:cs typeface="Walter Turncoat"/>
                <a:sym typeface="Walter Turncoat"/>
              </a:rPr>
              <a:t>cine</a:t>
            </a:r>
            <a:endParaRPr>
              <a:latin typeface="Sniglet"/>
              <a:ea typeface="Sniglet"/>
              <a:cs typeface="Sniglet"/>
              <a:sym typeface="Snigle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title"/>
          </p:nvPr>
        </p:nvSpPr>
        <p:spPr>
          <a:xfrm>
            <a:off x="34650" y="115772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Planos</a:t>
            </a:r>
            <a:endParaRPr/>
          </a:p>
        </p:txBody>
      </p:sp>
      <p:sp>
        <p:nvSpPr>
          <p:cNvPr id="61" name="Google Shape;61;p12"/>
          <p:cNvSpPr/>
          <p:nvPr/>
        </p:nvSpPr>
        <p:spPr>
          <a:xfrm>
            <a:off x="4141750" y="281249"/>
            <a:ext cx="788694" cy="805193"/>
          </a:xfrm>
          <a:custGeom>
            <a:rect b="b" l="l" r="r" t="t"/>
            <a:pathLst>
              <a:path extrusionOk="0" h="69056" w="67641">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2"/>
          <p:cNvSpPr/>
          <p:nvPr/>
        </p:nvSpPr>
        <p:spPr>
          <a:xfrm>
            <a:off x="4345990" y="520319"/>
            <a:ext cx="380233" cy="327060"/>
          </a:xfrm>
          <a:custGeom>
            <a:rect b="b" l="l" r="r" t="t"/>
            <a:pathLst>
              <a:path extrusionOk="0" h="14965" w="17398">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txBox="1"/>
          <p:nvPr/>
        </p:nvSpPr>
        <p:spPr>
          <a:xfrm>
            <a:off x="1445175" y="2086400"/>
            <a:ext cx="5690700" cy="2207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300">
                <a:solidFill>
                  <a:srgbClr val="FFFFFF"/>
                </a:solidFill>
                <a:latin typeface="Sniglet"/>
                <a:ea typeface="Sniglet"/>
                <a:cs typeface="Sniglet"/>
                <a:sym typeface="Sniglet"/>
              </a:rPr>
              <a:t>El plano cinematográfico es el que selecciona la cámara para mostrar al espectador, es un elemento del lenguaje audiovisual. La “realidad” es una, pero la cámara con que se graba la puede mostrar de varias maneras. </a:t>
            </a:r>
            <a:endParaRPr sz="1300">
              <a:solidFill>
                <a:srgbClr val="FFFFFF"/>
              </a:solidFill>
              <a:latin typeface="Sniglet"/>
              <a:ea typeface="Sniglet"/>
              <a:cs typeface="Sniglet"/>
              <a:sym typeface="Sniglet"/>
            </a:endParaRPr>
          </a:p>
          <a:p>
            <a:pPr indent="0" lvl="0" marL="0" rtl="0" algn="l">
              <a:spcBef>
                <a:spcPts val="600"/>
              </a:spcBef>
              <a:spcAft>
                <a:spcPts val="0"/>
              </a:spcAft>
              <a:buClr>
                <a:schemeClr val="dk1"/>
              </a:buClr>
              <a:buSzPts val="1100"/>
              <a:buFont typeface="Arial"/>
              <a:buNone/>
            </a:pPr>
            <a:r>
              <a:t/>
            </a:r>
            <a:endParaRPr sz="1300">
              <a:solidFill>
                <a:srgbClr val="FFFFFF"/>
              </a:solidFill>
              <a:latin typeface="Sniglet"/>
              <a:ea typeface="Sniglet"/>
              <a:cs typeface="Sniglet"/>
              <a:sym typeface="Sniglet"/>
            </a:endParaRPr>
          </a:p>
          <a:p>
            <a:pPr indent="0" lvl="0" marL="0" rtl="0" algn="l">
              <a:spcBef>
                <a:spcPts val="600"/>
              </a:spcBef>
              <a:spcAft>
                <a:spcPts val="0"/>
              </a:spcAft>
              <a:buClr>
                <a:schemeClr val="dk1"/>
              </a:buClr>
              <a:buSzPts val="1100"/>
              <a:buFont typeface="Arial"/>
              <a:buNone/>
            </a:pPr>
            <a:r>
              <a:rPr lang="en" sz="1300">
                <a:solidFill>
                  <a:srgbClr val="FFFFFF"/>
                </a:solidFill>
                <a:latin typeface="Sniglet"/>
                <a:ea typeface="Sniglet"/>
                <a:cs typeface="Sniglet"/>
                <a:sym typeface="Sniglet"/>
              </a:rPr>
              <a:t>Con la cámara se selecciona la parte de la realidad que interesa. </a:t>
            </a:r>
            <a:endParaRPr sz="1300">
              <a:solidFill>
                <a:srgbClr val="FFFFFF"/>
              </a:solidFill>
              <a:latin typeface="Sniglet"/>
              <a:ea typeface="Sniglet"/>
              <a:cs typeface="Sniglet"/>
              <a:sym typeface="Sniglet"/>
            </a:endParaRPr>
          </a:p>
          <a:p>
            <a:pPr indent="0" lvl="0" marL="0" rtl="0" algn="l">
              <a:spcBef>
                <a:spcPts val="600"/>
              </a:spcBef>
              <a:spcAft>
                <a:spcPts val="0"/>
              </a:spcAft>
              <a:buClr>
                <a:schemeClr val="dk1"/>
              </a:buClr>
              <a:buSzPts val="1100"/>
              <a:buFont typeface="Arial"/>
              <a:buNone/>
            </a:pPr>
            <a:r>
              <a:t/>
            </a:r>
            <a:endParaRPr sz="1300">
              <a:solidFill>
                <a:srgbClr val="FFFFFF"/>
              </a:solidFill>
              <a:latin typeface="Sniglet"/>
              <a:ea typeface="Sniglet"/>
              <a:cs typeface="Sniglet"/>
              <a:sym typeface="Sniglet"/>
            </a:endParaRPr>
          </a:p>
          <a:p>
            <a:pPr indent="0" lvl="0" marL="0" rtl="0" algn="l">
              <a:spcBef>
                <a:spcPts val="600"/>
              </a:spcBef>
              <a:spcAft>
                <a:spcPts val="0"/>
              </a:spcAft>
              <a:buClr>
                <a:schemeClr val="dk1"/>
              </a:buClr>
              <a:buSzPts val="1100"/>
              <a:buFont typeface="Arial"/>
              <a:buNone/>
            </a:pPr>
            <a:r>
              <a:rPr lang="en" sz="1300">
                <a:solidFill>
                  <a:srgbClr val="FFFFFF"/>
                </a:solidFill>
                <a:latin typeface="Sniglet"/>
                <a:ea typeface="Sniglet"/>
                <a:cs typeface="Sniglet"/>
                <a:sym typeface="Sniglet"/>
              </a:rPr>
              <a:t>El plano es el conjunto de imágenes que constituyen una misma toma. </a:t>
            </a:r>
            <a:endParaRPr sz="1300">
              <a:solidFill>
                <a:srgbClr val="FFFFFF"/>
              </a:solidFill>
              <a:latin typeface="Sniglet"/>
              <a:ea typeface="Sniglet"/>
              <a:cs typeface="Sniglet"/>
              <a:sym typeface="Sniglet"/>
            </a:endParaRPr>
          </a:p>
          <a:p>
            <a:pPr indent="0" lvl="0" marL="0" rtl="0" algn="l">
              <a:spcBef>
                <a:spcPts val="600"/>
              </a:spcBef>
              <a:spcAft>
                <a:spcPts val="0"/>
              </a:spcAft>
              <a:buClr>
                <a:schemeClr val="dk1"/>
              </a:buClr>
              <a:buSzPts val="1100"/>
              <a:buFont typeface="Arial"/>
              <a:buNone/>
            </a:pPr>
            <a:r>
              <a:t/>
            </a:r>
            <a:endParaRPr sz="1300">
              <a:solidFill>
                <a:srgbClr val="FFFFFF"/>
              </a:solidFill>
              <a:latin typeface="Sniglet"/>
              <a:ea typeface="Sniglet"/>
              <a:cs typeface="Sniglet"/>
              <a:sym typeface="Sniglet"/>
            </a:endParaRPr>
          </a:p>
        </p:txBody>
      </p:sp>
      <p:sp>
        <p:nvSpPr>
          <p:cNvPr id="64" name="Google Shape;64;p12"/>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3"/>
          <p:cNvSpPr txBox="1"/>
          <p:nvPr>
            <p:ph type="ctrTitle"/>
          </p:nvPr>
        </p:nvSpPr>
        <p:spPr>
          <a:xfrm>
            <a:off x="685800" y="1964342"/>
            <a:ext cx="7772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t>1.</a:t>
            </a:r>
            <a:endParaRPr sz="6000"/>
          </a:p>
          <a:p>
            <a:pPr indent="0" lvl="0" marL="0" rtl="0" algn="ctr">
              <a:spcBef>
                <a:spcPts val="0"/>
              </a:spcBef>
              <a:spcAft>
                <a:spcPts val="0"/>
              </a:spcAft>
              <a:buNone/>
            </a:pPr>
            <a:r>
              <a:t/>
            </a:r>
            <a:endParaRPr/>
          </a:p>
          <a:p>
            <a:pPr indent="0" lvl="0" marL="0" rtl="0" algn="ctr">
              <a:spcBef>
                <a:spcPts val="0"/>
              </a:spcBef>
              <a:spcAft>
                <a:spcPts val="0"/>
              </a:spcAft>
              <a:buNone/>
            </a:pPr>
            <a:r>
              <a:rPr lang="en"/>
              <a:t>TIPOS DE PLANOS</a:t>
            </a:r>
            <a:endParaRPr/>
          </a:p>
        </p:txBody>
      </p:sp>
      <p:sp>
        <p:nvSpPr>
          <p:cNvPr id="70" name="Google Shape;70;p13"/>
          <p:cNvSpPr/>
          <p:nvPr/>
        </p:nvSpPr>
        <p:spPr>
          <a:xfrm>
            <a:off x="3617075" y="256025"/>
            <a:ext cx="1824693" cy="1702276"/>
          </a:xfrm>
          <a:custGeom>
            <a:rect b="b" l="l" r="r" t="t"/>
            <a:pathLst>
              <a:path extrusionOk="0" h="68207" w="73112">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4"/>
          <p:cNvSpPr txBox="1"/>
          <p:nvPr>
            <p:ph idx="4294967295" type="ctrTitle"/>
          </p:nvPr>
        </p:nvSpPr>
        <p:spPr>
          <a:xfrm>
            <a:off x="899100" y="294200"/>
            <a:ext cx="7345800" cy="11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GRAN PLANO GENERAL</a:t>
            </a:r>
            <a:endParaRPr sz="4800"/>
          </a:p>
        </p:txBody>
      </p:sp>
      <p:sp>
        <p:nvSpPr>
          <p:cNvPr id="77" name="Google Shape;77;p14"/>
          <p:cNvSpPr/>
          <p:nvPr/>
        </p:nvSpPr>
        <p:spPr>
          <a:xfrm>
            <a:off x="3850764" y="1153900"/>
            <a:ext cx="1442481" cy="102978"/>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79" name="Google Shape;79;p14"/>
          <p:cNvPicPr preferRelativeResize="0"/>
          <p:nvPr/>
        </p:nvPicPr>
        <p:blipFill>
          <a:blip r:embed="rId3">
            <a:alphaModFix/>
          </a:blip>
          <a:stretch>
            <a:fillRect/>
          </a:stretch>
        </p:blipFill>
        <p:spPr>
          <a:xfrm>
            <a:off x="4182850" y="1968300"/>
            <a:ext cx="4673875" cy="2756100"/>
          </a:xfrm>
          <a:prstGeom prst="rect">
            <a:avLst/>
          </a:prstGeom>
          <a:noFill/>
          <a:ln>
            <a:noFill/>
          </a:ln>
        </p:spPr>
      </p:pic>
      <p:sp>
        <p:nvSpPr>
          <p:cNvPr id="80" name="Google Shape;80;p14"/>
          <p:cNvSpPr txBox="1"/>
          <p:nvPr>
            <p:ph idx="4294967295" type="body"/>
          </p:nvPr>
        </p:nvSpPr>
        <p:spPr>
          <a:xfrm>
            <a:off x="188350" y="2162775"/>
            <a:ext cx="3705000" cy="1824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La cámara se coloca a una distancia muy lejana del sujeto, permitiendo ver el entorno completo. Muchas veces el sujeto es muy poco visible. </a:t>
            </a:r>
            <a:endParaRPr/>
          </a:p>
          <a:p>
            <a:pPr indent="0" lvl="0" marL="0" rtl="0" algn="l">
              <a:spcBef>
                <a:spcPts val="600"/>
              </a:spcBef>
              <a:spcAft>
                <a:spcPts val="0"/>
              </a:spcAft>
              <a:buNone/>
            </a:pPr>
            <a:r>
              <a:rPr lang="en"/>
              <a:t>También se le conoce como panorámico o panorámica.</a:t>
            </a:r>
            <a:endParaRPr/>
          </a:p>
          <a:p>
            <a:pPr indent="0" lvl="0" marL="0" rtl="0" algn="l">
              <a:spcBef>
                <a:spcPts val="6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Archivo:Lebu de noche.png - Wikipedia, la enciclopedia libre" id="86" name="Google Shape;86;p15"/>
          <p:cNvPicPr preferRelativeResize="0"/>
          <p:nvPr/>
        </p:nvPicPr>
        <p:blipFill>
          <a:blip r:embed="rId3">
            <a:alphaModFix/>
          </a:blip>
          <a:stretch>
            <a:fillRect/>
          </a:stretch>
        </p:blipFill>
        <p:spPr>
          <a:xfrm>
            <a:off x="1524000" y="184425"/>
            <a:ext cx="6096000" cy="4067175"/>
          </a:xfrm>
          <a:prstGeom prst="rect">
            <a:avLst/>
          </a:prstGeom>
          <a:noFill/>
          <a:ln>
            <a:noFill/>
          </a:ln>
        </p:spPr>
      </p:pic>
      <p:sp>
        <p:nvSpPr>
          <p:cNvPr id="87" name="Google Shape;87;p15"/>
          <p:cNvSpPr txBox="1"/>
          <p:nvPr/>
        </p:nvSpPr>
        <p:spPr>
          <a:xfrm>
            <a:off x="341475" y="4577950"/>
            <a:ext cx="4866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https://www.youtube.com/watch?v=X9d6N4ug_Ec</a:t>
            </a:r>
            <a:endParaRPr>
              <a:solidFill>
                <a:schemeClr val="accent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GENERAL</a:t>
            </a:r>
            <a:endParaRPr/>
          </a:p>
        </p:txBody>
      </p:sp>
      <p:sp>
        <p:nvSpPr>
          <p:cNvPr id="93" name="Google Shape;93;p16"/>
          <p:cNvSpPr txBox="1"/>
          <p:nvPr>
            <p:ph idx="1" type="body"/>
          </p:nvPr>
        </p:nvSpPr>
        <p:spPr>
          <a:xfrm>
            <a:off x="5052150" y="1983300"/>
            <a:ext cx="3507300" cy="2223300"/>
          </a:xfrm>
          <a:prstGeom prst="rect">
            <a:avLst/>
          </a:prstGeom>
        </p:spPr>
        <p:txBody>
          <a:bodyPr anchorCtr="0" anchor="t" bIns="91425" lIns="91425" spcFirstLastPara="1" rIns="91425" wrap="square" tIns="91425">
            <a:noAutofit/>
          </a:bodyPr>
          <a:lstStyle/>
          <a:p>
            <a:pPr indent="0" lvl="0" marL="0" rtl="0" algn="l">
              <a:lnSpc>
                <a:spcPct val="106999"/>
              </a:lnSpc>
              <a:spcBef>
                <a:spcPts val="0"/>
              </a:spcBef>
              <a:spcAft>
                <a:spcPts val="0"/>
              </a:spcAft>
              <a:buNone/>
            </a:pPr>
            <a:r>
              <a:t/>
            </a:r>
            <a:endParaRPr sz="1200">
              <a:solidFill>
                <a:srgbClr val="444444"/>
              </a:solidFill>
              <a:latin typeface="Times New Roman"/>
              <a:ea typeface="Times New Roman"/>
              <a:cs typeface="Times New Roman"/>
              <a:sym typeface="Times New Roman"/>
            </a:endParaRPr>
          </a:p>
          <a:p>
            <a:pPr indent="0" lvl="0" marL="0" rtl="0" algn="l">
              <a:spcBef>
                <a:spcPts val="800"/>
              </a:spcBef>
              <a:spcAft>
                <a:spcPts val="0"/>
              </a:spcAft>
              <a:buNone/>
            </a:pPr>
            <a:r>
              <a:rPr lang="en"/>
              <a:t>La Cámara se coloca a una importante distancia del sujeto. Muestra al personaje con su entorno, un poco más cerrado  que el GPG.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94" name="Google Shape;94;p16"/>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95" name="Google Shape;95;p16"/>
          <p:cNvPicPr preferRelativeResize="0"/>
          <p:nvPr/>
        </p:nvPicPr>
        <p:blipFill>
          <a:blip r:embed="rId3">
            <a:alphaModFix/>
          </a:blip>
          <a:stretch>
            <a:fillRect/>
          </a:stretch>
        </p:blipFill>
        <p:spPr>
          <a:xfrm>
            <a:off x="265800" y="1940350"/>
            <a:ext cx="4201819" cy="2503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7"/>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01" name="Google Shape;101;p17"/>
          <p:cNvSpPr txBox="1"/>
          <p:nvPr/>
        </p:nvSpPr>
        <p:spPr>
          <a:xfrm>
            <a:off x="394825" y="661600"/>
            <a:ext cx="495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https://www.youtube.com/watch?v=vRFaC3sEQ1c</a:t>
            </a:r>
            <a:endParaRPr>
              <a:solidFill>
                <a:schemeClr val="accent4"/>
              </a:solidFill>
            </a:endParaRPr>
          </a:p>
        </p:txBody>
      </p:sp>
      <p:pic>
        <p:nvPicPr>
          <p:cNvPr descr="libre de regalías plano general fotos descarga gratuita | Piqsels" id="102" name="Google Shape;102;p17"/>
          <p:cNvPicPr preferRelativeResize="0"/>
          <p:nvPr/>
        </p:nvPicPr>
        <p:blipFill>
          <a:blip r:embed="rId3">
            <a:alphaModFix/>
          </a:blip>
          <a:stretch>
            <a:fillRect/>
          </a:stretch>
        </p:blipFill>
        <p:spPr>
          <a:xfrm>
            <a:off x="2073200" y="1423388"/>
            <a:ext cx="5419725" cy="304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459275" y="811400"/>
            <a:ext cx="5720100" cy="857400"/>
          </a:xfrm>
          <a:prstGeom prst="rect">
            <a:avLst/>
          </a:prstGeom>
        </p:spPr>
        <p:txBody>
          <a:bodyPr anchorCtr="0" anchor="t" bIns="91425" lIns="91425" spcFirstLastPara="1" rIns="91425" wrap="square" tIns="91425">
            <a:noAutofit/>
          </a:bodyPr>
          <a:lstStyle/>
          <a:p>
            <a:pPr indent="457200" lvl="0" marL="2286000" rtl="0" algn="l">
              <a:spcBef>
                <a:spcPts val="0"/>
              </a:spcBef>
              <a:spcAft>
                <a:spcPts val="0"/>
              </a:spcAft>
              <a:buNone/>
            </a:pPr>
            <a:r>
              <a:rPr lang="en"/>
              <a:t>PLANO ENTERO</a:t>
            </a:r>
            <a:endParaRPr/>
          </a:p>
        </p:txBody>
      </p:sp>
      <p:sp>
        <p:nvSpPr>
          <p:cNvPr id="108" name="Google Shape;108;p18"/>
          <p:cNvSpPr txBox="1"/>
          <p:nvPr>
            <p:ph idx="2" type="body"/>
          </p:nvPr>
        </p:nvSpPr>
        <p:spPr>
          <a:xfrm>
            <a:off x="4525250" y="2973425"/>
            <a:ext cx="3994500" cy="1348200"/>
          </a:xfrm>
          <a:prstGeom prst="rect">
            <a:avLst/>
          </a:prstGeom>
          <a:ln cap="flat" cmpd="sng" w="38100">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Se muestra completamente al sujeto, pueden aparecer elementos del entorno inmediatos al personaje. </a:t>
            </a:r>
            <a:r>
              <a:rPr lang="en"/>
              <a:t> </a:t>
            </a:r>
            <a:endParaRPr/>
          </a:p>
        </p:txBody>
      </p:sp>
      <p:sp>
        <p:nvSpPr>
          <p:cNvPr id="109" name="Google Shape;109;p18"/>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10" name="Google Shape;110;p18"/>
          <p:cNvPicPr preferRelativeResize="0"/>
          <p:nvPr/>
        </p:nvPicPr>
        <p:blipFill>
          <a:blip r:embed="rId3">
            <a:alphaModFix/>
          </a:blip>
          <a:stretch>
            <a:fillRect/>
          </a:stretch>
        </p:blipFill>
        <p:spPr>
          <a:xfrm>
            <a:off x="159700" y="2196450"/>
            <a:ext cx="3994500" cy="2379724"/>
          </a:xfrm>
          <a:prstGeom prst="rect">
            <a:avLst/>
          </a:prstGeom>
          <a:noFill/>
          <a:ln>
            <a:noFill/>
          </a:ln>
        </p:spPr>
      </p:pic>
      <p:pic>
        <p:nvPicPr>
          <p:cNvPr id="111" name="Google Shape;111;p18"/>
          <p:cNvPicPr preferRelativeResize="0"/>
          <p:nvPr/>
        </p:nvPicPr>
        <p:blipFill>
          <a:blip r:embed="rId4">
            <a:alphaModFix/>
          </a:blip>
          <a:stretch>
            <a:fillRect/>
          </a:stretch>
        </p:blipFill>
        <p:spPr>
          <a:xfrm>
            <a:off x="6381938" y="289475"/>
            <a:ext cx="1836634" cy="2319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17" name="Google Shape;117;p19"/>
          <p:cNvSpPr txBox="1"/>
          <p:nvPr/>
        </p:nvSpPr>
        <p:spPr>
          <a:xfrm>
            <a:off x="693600" y="4238725"/>
            <a:ext cx="4236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https://www.youtube.com/watch?v=0GzPK5-hWPg</a:t>
            </a:r>
            <a:endParaRPr>
              <a:solidFill>
                <a:schemeClr val="accent4"/>
              </a:solidFill>
            </a:endParaRPr>
          </a:p>
        </p:txBody>
      </p:sp>
      <p:pic>
        <p:nvPicPr>
          <p:cNvPr descr="modelaje, hombre, moda, fotografía, photoshop, una persona, ropa ..." id="118" name="Google Shape;118;p19"/>
          <p:cNvPicPr preferRelativeResize="0"/>
          <p:nvPr/>
        </p:nvPicPr>
        <p:blipFill>
          <a:blip r:embed="rId3">
            <a:alphaModFix/>
          </a:blip>
          <a:stretch>
            <a:fillRect/>
          </a:stretch>
        </p:blipFill>
        <p:spPr>
          <a:xfrm>
            <a:off x="260800" y="298800"/>
            <a:ext cx="2381224" cy="3571826"/>
          </a:xfrm>
          <a:prstGeom prst="rect">
            <a:avLst/>
          </a:prstGeom>
          <a:noFill/>
          <a:ln>
            <a:noFill/>
          </a:ln>
        </p:spPr>
      </p:pic>
      <p:pic>
        <p:nvPicPr>
          <p:cNvPr descr="Archivo:Pedro Yrigoyen Loyola cuerpo entero (3).jpg - Wikipedia ..." id="119" name="Google Shape;119;p19"/>
          <p:cNvPicPr preferRelativeResize="0"/>
          <p:nvPr/>
        </p:nvPicPr>
        <p:blipFill>
          <a:blip r:embed="rId4">
            <a:alphaModFix/>
          </a:blip>
          <a:stretch>
            <a:fillRect/>
          </a:stretch>
        </p:blipFill>
        <p:spPr>
          <a:xfrm>
            <a:off x="5744225" y="152400"/>
            <a:ext cx="3247375" cy="4826743"/>
          </a:xfrm>
          <a:prstGeom prst="rect">
            <a:avLst/>
          </a:prstGeom>
          <a:noFill/>
          <a:ln>
            <a:noFill/>
          </a:ln>
        </p:spPr>
      </p:pic>
      <p:pic>
        <p:nvPicPr>
          <p:cNvPr descr="fsdfgfds, efesfs, dfdfdf, frf, una persona, mujeres jóvenes, de ..." id="120" name="Google Shape;120;p19"/>
          <p:cNvPicPr preferRelativeResize="0"/>
          <p:nvPr/>
        </p:nvPicPr>
        <p:blipFill>
          <a:blip r:embed="rId5">
            <a:alphaModFix/>
          </a:blip>
          <a:stretch>
            <a:fillRect/>
          </a:stretch>
        </p:blipFill>
        <p:spPr>
          <a:xfrm>
            <a:off x="3084513" y="348689"/>
            <a:ext cx="2217224" cy="34720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type="title"/>
          </p:nvPr>
        </p:nvSpPr>
        <p:spPr>
          <a:xfrm>
            <a:off x="129675" y="446050"/>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AMERICANO</a:t>
            </a:r>
            <a:endParaRPr/>
          </a:p>
        </p:txBody>
      </p:sp>
      <p:sp>
        <p:nvSpPr>
          <p:cNvPr id="126" name="Google Shape;126;p20"/>
          <p:cNvSpPr txBox="1"/>
          <p:nvPr>
            <p:ph idx="1" type="body"/>
          </p:nvPr>
        </p:nvSpPr>
        <p:spPr>
          <a:xfrm>
            <a:off x="457250" y="2468525"/>
            <a:ext cx="3194700" cy="1471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a:t>
            </a:r>
            <a:r>
              <a:rPr lang="en"/>
              <a:t>e muestra al personaje de la cabeza a las rodillas; no se corta sobre la rodilla, sino debajo o por encima para no alterar el sujeto dentro del plano. </a:t>
            </a:r>
            <a:endParaRPr/>
          </a:p>
        </p:txBody>
      </p:sp>
      <p:sp>
        <p:nvSpPr>
          <p:cNvPr id="127" name="Google Shape;127;p20"/>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28" name="Google Shape;128;p20"/>
          <p:cNvPicPr preferRelativeResize="0"/>
          <p:nvPr/>
        </p:nvPicPr>
        <p:blipFill>
          <a:blip r:embed="rId3">
            <a:alphaModFix/>
          </a:blip>
          <a:stretch>
            <a:fillRect/>
          </a:stretch>
        </p:blipFill>
        <p:spPr>
          <a:xfrm>
            <a:off x="3651947" y="1355050"/>
            <a:ext cx="5172500" cy="3443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34" name="Google Shape;134;p21"/>
          <p:cNvSpPr txBox="1"/>
          <p:nvPr/>
        </p:nvSpPr>
        <p:spPr>
          <a:xfrm>
            <a:off x="3532150" y="4513900"/>
            <a:ext cx="4193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https://www.youtube.com/watch?v=pZA-hg7qYRA</a:t>
            </a:r>
            <a:endParaRPr>
              <a:solidFill>
                <a:schemeClr val="accent4"/>
              </a:solidFill>
            </a:endParaRPr>
          </a:p>
        </p:txBody>
      </p:sp>
      <p:pic>
        <p:nvPicPr>
          <p:cNvPr descr="FOTOGRAFIA | Ejemplo plano americano | Andrea Tolano | Flickr" id="135" name="Google Shape;135;p21"/>
          <p:cNvPicPr preferRelativeResize="0"/>
          <p:nvPr/>
        </p:nvPicPr>
        <p:blipFill>
          <a:blip r:embed="rId3">
            <a:alphaModFix/>
          </a:blip>
          <a:stretch>
            <a:fillRect/>
          </a:stretch>
        </p:blipFill>
        <p:spPr>
          <a:xfrm>
            <a:off x="3309563" y="1348797"/>
            <a:ext cx="2795850" cy="1862050"/>
          </a:xfrm>
          <a:prstGeom prst="rect">
            <a:avLst/>
          </a:prstGeom>
          <a:noFill/>
          <a:ln>
            <a:noFill/>
          </a:ln>
        </p:spPr>
      </p:pic>
      <p:pic>
        <p:nvPicPr>
          <p:cNvPr descr="Mirada perdida | Plano Americano. Tomada en el parque del Ca… | Flickr" id="136" name="Google Shape;136;p21"/>
          <p:cNvPicPr preferRelativeResize="0"/>
          <p:nvPr/>
        </p:nvPicPr>
        <p:blipFill>
          <a:blip r:embed="rId4">
            <a:alphaModFix/>
          </a:blip>
          <a:stretch>
            <a:fillRect/>
          </a:stretch>
        </p:blipFill>
        <p:spPr>
          <a:xfrm>
            <a:off x="301800" y="298800"/>
            <a:ext cx="2937551" cy="4404175"/>
          </a:xfrm>
          <a:prstGeom prst="rect">
            <a:avLst/>
          </a:prstGeom>
          <a:noFill/>
          <a:ln>
            <a:noFill/>
          </a:ln>
        </p:spPr>
      </p:pic>
      <p:pic>
        <p:nvPicPr>
          <p:cNvPr descr="Sombrero de cowboy, sonrisa franca de un Aiquileño | Flickr" id="137" name="Google Shape;137;p21"/>
          <p:cNvPicPr preferRelativeResize="0"/>
          <p:nvPr/>
        </p:nvPicPr>
        <p:blipFill>
          <a:blip r:embed="rId5">
            <a:alphaModFix/>
          </a:blip>
          <a:stretch>
            <a:fillRect/>
          </a:stretch>
        </p:blipFill>
        <p:spPr>
          <a:xfrm>
            <a:off x="6175625" y="174717"/>
            <a:ext cx="2795851" cy="42102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ph type="title"/>
          </p:nvPr>
        </p:nvSpPr>
        <p:spPr>
          <a:xfrm>
            <a:off x="87925" y="3416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MEDIO </a:t>
            </a:r>
            <a:endParaRPr/>
          </a:p>
        </p:txBody>
      </p:sp>
      <p:sp>
        <p:nvSpPr>
          <p:cNvPr id="143" name="Google Shape;143;p22"/>
          <p:cNvSpPr/>
          <p:nvPr/>
        </p:nvSpPr>
        <p:spPr>
          <a:xfrm>
            <a:off x="5939425" y="1563400"/>
            <a:ext cx="2901900" cy="2643000"/>
          </a:xfrm>
          <a:prstGeom prst="ellipse">
            <a:avLst/>
          </a:prstGeom>
          <a:solidFill>
            <a:srgbClr val="FFFFFF">
              <a:alpha val="11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Sniglet"/>
                <a:ea typeface="Sniglet"/>
                <a:cs typeface="Sniglet"/>
                <a:sym typeface="Sniglet"/>
              </a:rPr>
              <a:t>Se muestra al sujeto de la cintura hacia la cabeza, cortando un poco arriba o abajo</a:t>
            </a:r>
            <a:endParaRPr sz="1800">
              <a:solidFill>
                <a:srgbClr val="FFFFFF"/>
              </a:solidFill>
              <a:latin typeface="Sniglet"/>
              <a:ea typeface="Sniglet"/>
              <a:cs typeface="Sniglet"/>
              <a:sym typeface="Sniglet"/>
            </a:endParaRPr>
          </a:p>
        </p:txBody>
      </p:sp>
      <p:sp>
        <p:nvSpPr>
          <p:cNvPr id="144" name="Google Shape;144;p22"/>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45" name="Google Shape;145;p22"/>
          <p:cNvPicPr preferRelativeResize="0"/>
          <p:nvPr/>
        </p:nvPicPr>
        <p:blipFill>
          <a:blip r:embed="rId3">
            <a:alphaModFix/>
          </a:blip>
          <a:stretch>
            <a:fillRect/>
          </a:stretch>
        </p:blipFill>
        <p:spPr>
          <a:xfrm>
            <a:off x="256850" y="1455863"/>
            <a:ext cx="5339594" cy="3120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Fotos gratis : naturaleza, bosque, césped, persona, niña, mujer ..." id="151" name="Google Shape;151;p23"/>
          <p:cNvPicPr preferRelativeResize="0"/>
          <p:nvPr/>
        </p:nvPicPr>
        <p:blipFill>
          <a:blip r:embed="rId3">
            <a:alphaModFix/>
          </a:blip>
          <a:stretch>
            <a:fillRect/>
          </a:stretch>
        </p:blipFill>
        <p:spPr>
          <a:xfrm>
            <a:off x="163075" y="483325"/>
            <a:ext cx="5176694" cy="3450276"/>
          </a:xfrm>
          <a:prstGeom prst="rect">
            <a:avLst/>
          </a:prstGeom>
          <a:noFill/>
          <a:ln>
            <a:noFill/>
          </a:ln>
        </p:spPr>
      </p:pic>
      <p:pic>
        <p:nvPicPr>
          <p:cNvPr descr="File:30-11-2009 Diputado Enrique Accorsi Opazo en su oficina ..." id="152" name="Google Shape;152;p23"/>
          <p:cNvPicPr preferRelativeResize="0"/>
          <p:nvPr/>
        </p:nvPicPr>
        <p:blipFill>
          <a:blip r:embed="rId4">
            <a:alphaModFix/>
          </a:blip>
          <a:stretch>
            <a:fillRect/>
          </a:stretch>
        </p:blipFill>
        <p:spPr>
          <a:xfrm>
            <a:off x="5594700" y="483326"/>
            <a:ext cx="2248600" cy="3377375"/>
          </a:xfrm>
          <a:prstGeom prst="rect">
            <a:avLst/>
          </a:prstGeom>
          <a:noFill/>
          <a:ln>
            <a:noFill/>
          </a:ln>
        </p:spPr>
      </p:pic>
      <p:sp>
        <p:nvSpPr>
          <p:cNvPr id="153" name="Google Shape;153;p23"/>
          <p:cNvSpPr txBox="1"/>
          <p:nvPr/>
        </p:nvSpPr>
        <p:spPr>
          <a:xfrm>
            <a:off x="1952825" y="4146738"/>
            <a:ext cx="532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a:t>
            </a:r>
            <a:r>
              <a:rPr lang="en">
                <a:solidFill>
                  <a:schemeClr val="accent4"/>
                </a:solidFill>
              </a:rPr>
              <a:t>ttps://www.youtube.com/watch?v=P7qCiszyAYA</a:t>
            </a:r>
            <a:endParaRPr>
              <a:solidFill>
                <a:schemeClr val="accent4"/>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4"/>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MEDIO CORTO</a:t>
            </a:r>
            <a:endParaRPr/>
          </a:p>
        </p:txBody>
      </p:sp>
      <p:sp>
        <p:nvSpPr>
          <p:cNvPr id="159" name="Google Shape;159;p24"/>
          <p:cNvSpPr/>
          <p:nvPr/>
        </p:nvSpPr>
        <p:spPr>
          <a:xfrm>
            <a:off x="2661600" y="796549"/>
            <a:ext cx="788694" cy="805193"/>
          </a:xfrm>
          <a:custGeom>
            <a:rect b="b" l="l" r="r" t="t"/>
            <a:pathLst>
              <a:path extrusionOk="0" h="69056" w="67641">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4"/>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61" name="Google Shape;161;p24"/>
          <p:cNvSpPr txBox="1"/>
          <p:nvPr>
            <p:ph idx="4294967295" type="body"/>
          </p:nvPr>
        </p:nvSpPr>
        <p:spPr>
          <a:xfrm>
            <a:off x="4998750" y="2586175"/>
            <a:ext cx="3994500" cy="1255200"/>
          </a:xfrm>
          <a:prstGeom prst="rect">
            <a:avLst/>
          </a:prstGeom>
          <a:ln cap="flat" cmpd="sng" w="38100">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Se muestra al sujeto de la cabeza a la clavículo aproximadamente (puede ser un poco más abajo)</a:t>
            </a:r>
            <a:endParaRPr/>
          </a:p>
        </p:txBody>
      </p:sp>
      <p:pic>
        <p:nvPicPr>
          <p:cNvPr id="162" name="Google Shape;162;p24"/>
          <p:cNvPicPr preferRelativeResize="0"/>
          <p:nvPr/>
        </p:nvPicPr>
        <p:blipFill>
          <a:blip r:embed="rId3">
            <a:alphaModFix/>
          </a:blip>
          <a:stretch>
            <a:fillRect/>
          </a:stretch>
        </p:blipFill>
        <p:spPr>
          <a:xfrm>
            <a:off x="1136550" y="1904700"/>
            <a:ext cx="3066022" cy="3013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168" name="Google Shape;168;p25"/>
          <p:cNvSpPr txBox="1"/>
          <p:nvPr/>
        </p:nvSpPr>
        <p:spPr>
          <a:xfrm>
            <a:off x="288150" y="3692225"/>
            <a:ext cx="3670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https://www.youtube.com/watch?v=vpcsSD</a:t>
            </a:r>
            <a:r>
              <a:rPr lang="en"/>
              <a:t>dsxT4</a:t>
            </a:r>
            <a:endParaRPr/>
          </a:p>
        </p:txBody>
      </p:sp>
      <p:sp>
        <p:nvSpPr>
          <p:cNvPr id="169" name="Google Shape;169;p25"/>
          <p:cNvSpPr txBox="1"/>
          <p:nvPr/>
        </p:nvSpPr>
        <p:spPr>
          <a:xfrm>
            <a:off x="698550" y="4307825"/>
            <a:ext cx="7746900" cy="61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Sniglet"/>
                <a:ea typeface="Sniglet"/>
                <a:cs typeface="Sniglet"/>
                <a:sym typeface="Sniglet"/>
              </a:rPr>
              <a:t>Plano medio Largo (un poco más abajo del plano medio corto)</a:t>
            </a:r>
            <a:endParaRPr sz="2000">
              <a:solidFill>
                <a:schemeClr val="lt1"/>
              </a:solidFill>
              <a:latin typeface="Sniglet"/>
              <a:ea typeface="Sniglet"/>
              <a:cs typeface="Sniglet"/>
              <a:sym typeface="Sniglet"/>
            </a:endParaRPr>
          </a:p>
        </p:txBody>
      </p:sp>
      <p:pic>
        <p:nvPicPr>
          <p:cNvPr id="170" name="Google Shape;170;p25"/>
          <p:cNvPicPr preferRelativeResize="0"/>
          <p:nvPr/>
        </p:nvPicPr>
        <p:blipFill>
          <a:blip r:embed="rId3">
            <a:alphaModFix/>
          </a:blip>
          <a:stretch>
            <a:fillRect/>
          </a:stretch>
        </p:blipFill>
        <p:spPr>
          <a:xfrm>
            <a:off x="355150" y="195100"/>
            <a:ext cx="3401100" cy="3401100"/>
          </a:xfrm>
          <a:prstGeom prst="rect">
            <a:avLst/>
          </a:prstGeom>
          <a:noFill/>
          <a:ln>
            <a:noFill/>
          </a:ln>
        </p:spPr>
      </p:pic>
      <p:pic>
        <p:nvPicPr>
          <p:cNvPr id="171" name="Google Shape;171;p25"/>
          <p:cNvPicPr preferRelativeResize="0"/>
          <p:nvPr/>
        </p:nvPicPr>
        <p:blipFill>
          <a:blip r:embed="rId4">
            <a:alphaModFix/>
          </a:blip>
          <a:stretch>
            <a:fillRect/>
          </a:stretch>
        </p:blipFill>
        <p:spPr>
          <a:xfrm>
            <a:off x="4406850" y="548200"/>
            <a:ext cx="4038600" cy="304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title"/>
          </p:nvPr>
        </p:nvSpPr>
        <p:spPr>
          <a:xfrm>
            <a:off x="-6000" y="550450"/>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PRIMER PLANO</a:t>
            </a:r>
            <a:endParaRPr/>
          </a:p>
        </p:txBody>
      </p:sp>
      <p:sp>
        <p:nvSpPr>
          <p:cNvPr id="177" name="Google Shape;177;p26"/>
          <p:cNvSpPr/>
          <p:nvPr/>
        </p:nvSpPr>
        <p:spPr>
          <a:xfrm>
            <a:off x="979088" y="2065500"/>
            <a:ext cx="1683600" cy="1683600"/>
          </a:xfrm>
          <a:prstGeom prst="ellipse">
            <a:avLst/>
          </a:prstGeom>
          <a:solidFill>
            <a:srgbClr val="FFFFFF">
              <a:alpha val="11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Sniglet"/>
                <a:ea typeface="Sniglet"/>
                <a:cs typeface="Sniglet"/>
                <a:sym typeface="Sniglet"/>
              </a:rPr>
              <a:t>first</a:t>
            </a:r>
            <a:endParaRPr sz="1800">
              <a:solidFill>
                <a:srgbClr val="FFFFFF"/>
              </a:solidFill>
              <a:latin typeface="Sniglet"/>
              <a:ea typeface="Sniglet"/>
              <a:cs typeface="Sniglet"/>
              <a:sym typeface="Sniglet"/>
            </a:endParaRPr>
          </a:p>
        </p:txBody>
      </p:sp>
      <p:sp>
        <p:nvSpPr>
          <p:cNvPr id="178" name="Google Shape;178;p26"/>
          <p:cNvSpPr/>
          <p:nvPr/>
        </p:nvSpPr>
        <p:spPr>
          <a:xfrm>
            <a:off x="6481313" y="2065500"/>
            <a:ext cx="1683600" cy="1683600"/>
          </a:xfrm>
          <a:prstGeom prst="ellipse">
            <a:avLst/>
          </a:prstGeom>
          <a:solidFill>
            <a:srgbClr val="FFFFFF">
              <a:alpha val="11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FFFF"/>
                </a:solidFill>
                <a:latin typeface="Sniglet"/>
                <a:ea typeface="Sniglet"/>
                <a:cs typeface="Sniglet"/>
                <a:sym typeface="Sniglet"/>
              </a:rPr>
              <a:t>last</a:t>
            </a:r>
            <a:endParaRPr sz="1800">
              <a:solidFill>
                <a:srgbClr val="FFFFFF"/>
              </a:solidFill>
              <a:latin typeface="Sniglet"/>
              <a:ea typeface="Sniglet"/>
              <a:cs typeface="Sniglet"/>
              <a:sym typeface="Sniglet"/>
            </a:endParaRPr>
          </a:p>
        </p:txBody>
      </p:sp>
      <p:grpSp>
        <p:nvGrpSpPr>
          <p:cNvPr id="179" name="Google Shape;179;p26"/>
          <p:cNvGrpSpPr/>
          <p:nvPr/>
        </p:nvGrpSpPr>
        <p:grpSpPr>
          <a:xfrm>
            <a:off x="2189978" y="2764475"/>
            <a:ext cx="1792245" cy="232966"/>
            <a:chOff x="2266178" y="2764475"/>
            <a:chExt cx="1792245" cy="232966"/>
          </a:xfrm>
        </p:grpSpPr>
        <p:sp>
          <p:nvSpPr>
            <p:cNvPr id="180" name="Google Shape;180;p26"/>
            <p:cNvSpPr/>
            <p:nvPr/>
          </p:nvSpPr>
          <p:spPr>
            <a:xfrm>
              <a:off x="2266178" y="2855800"/>
              <a:ext cx="1683567" cy="102978"/>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6"/>
            <p:cNvSpPr/>
            <p:nvPr/>
          </p:nvSpPr>
          <p:spPr>
            <a:xfrm>
              <a:off x="3870041" y="2764475"/>
              <a:ext cx="188382" cy="232966"/>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26"/>
          <p:cNvGrpSpPr/>
          <p:nvPr/>
        </p:nvGrpSpPr>
        <p:grpSpPr>
          <a:xfrm>
            <a:off x="5165803" y="2790812"/>
            <a:ext cx="1792245" cy="232966"/>
            <a:chOff x="2266178" y="2764475"/>
            <a:chExt cx="1792245" cy="232966"/>
          </a:xfrm>
        </p:grpSpPr>
        <p:sp>
          <p:nvSpPr>
            <p:cNvPr id="183" name="Google Shape;183;p26"/>
            <p:cNvSpPr/>
            <p:nvPr/>
          </p:nvSpPr>
          <p:spPr>
            <a:xfrm>
              <a:off x="2266178" y="2855800"/>
              <a:ext cx="1683567" cy="102978"/>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6"/>
            <p:cNvSpPr/>
            <p:nvPr/>
          </p:nvSpPr>
          <p:spPr>
            <a:xfrm>
              <a:off x="3870041" y="2764475"/>
              <a:ext cx="188382" cy="232966"/>
            </a:xfrm>
            <a:custGeom>
              <a:rect b="b" l="l" r="r" t="t"/>
              <a:pathLst>
                <a:path extrusionOk="0" h="8869" w="7171">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26"/>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186" name="Google Shape;186;p26"/>
          <p:cNvPicPr preferRelativeResize="0"/>
          <p:nvPr/>
        </p:nvPicPr>
        <p:blipFill>
          <a:blip r:embed="rId3">
            <a:alphaModFix/>
          </a:blip>
          <a:stretch>
            <a:fillRect/>
          </a:stretch>
        </p:blipFill>
        <p:spPr>
          <a:xfrm>
            <a:off x="4105500" y="1349150"/>
            <a:ext cx="4568774" cy="2603075"/>
          </a:xfrm>
          <a:prstGeom prst="rect">
            <a:avLst/>
          </a:prstGeom>
          <a:noFill/>
          <a:ln>
            <a:noFill/>
          </a:ln>
        </p:spPr>
      </p:pic>
      <p:sp>
        <p:nvSpPr>
          <p:cNvPr id="187" name="Google Shape;187;p26"/>
          <p:cNvSpPr txBox="1"/>
          <p:nvPr>
            <p:ph idx="4294967295" type="body"/>
          </p:nvPr>
        </p:nvSpPr>
        <p:spPr>
          <a:xfrm>
            <a:off x="491550" y="4227525"/>
            <a:ext cx="4354800" cy="542700"/>
          </a:xfrm>
          <a:prstGeom prst="rect">
            <a:avLst/>
          </a:prstGeom>
          <a:ln cap="flat" cmpd="sng" w="38100">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Se muestra el rostro del  personaje.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fotografía de primer plano, niña, negro, parte superior, tiempo de ..." id="193" name="Google Shape;193;p27"/>
          <p:cNvPicPr preferRelativeResize="0"/>
          <p:nvPr/>
        </p:nvPicPr>
        <p:blipFill>
          <a:blip r:embed="rId3">
            <a:alphaModFix/>
          </a:blip>
          <a:stretch>
            <a:fillRect/>
          </a:stretch>
        </p:blipFill>
        <p:spPr>
          <a:xfrm>
            <a:off x="109725" y="298800"/>
            <a:ext cx="5753175" cy="3837550"/>
          </a:xfrm>
          <a:prstGeom prst="rect">
            <a:avLst/>
          </a:prstGeom>
          <a:noFill/>
          <a:ln>
            <a:noFill/>
          </a:ln>
        </p:spPr>
      </p:pic>
      <p:pic>
        <p:nvPicPr>
          <p:cNvPr descr="Capucha, primer plano, chico, adolescent Stock de Foto gratis ..." id="194" name="Google Shape;194;p27"/>
          <p:cNvPicPr preferRelativeResize="0"/>
          <p:nvPr/>
        </p:nvPicPr>
        <p:blipFill>
          <a:blip r:embed="rId4">
            <a:alphaModFix/>
          </a:blip>
          <a:stretch>
            <a:fillRect/>
          </a:stretch>
        </p:blipFill>
        <p:spPr>
          <a:xfrm>
            <a:off x="6161225" y="180888"/>
            <a:ext cx="2702325" cy="4073376"/>
          </a:xfrm>
          <a:prstGeom prst="rect">
            <a:avLst/>
          </a:prstGeom>
          <a:noFill/>
          <a:ln>
            <a:noFill/>
          </a:ln>
        </p:spPr>
      </p:pic>
      <p:sp>
        <p:nvSpPr>
          <p:cNvPr id="195" name="Google Shape;195;p27"/>
          <p:cNvSpPr txBox="1"/>
          <p:nvPr/>
        </p:nvSpPr>
        <p:spPr>
          <a:xfrm>
            <a:off x="2080875" y="4343525"/>
            <a:ext cx="4386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https://www.youtube.com/watch?v=GT48ft6JrM4</a:t>
            </a:r>
            <a:endParaRPr>
              <a:solidFill>
                <a:schemeClr val="accent4"/>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PRIMERÍSIMO PRIMER PLANO</a:t>
            </a:r>
            <a:endParaRPr/>
          </a:p>
        </p:txBody>
      </p:sp>
      <p:sp>
        <p:nvSpPr>
          <p:cNvPr id="201" name="Google Shape;201;p28"/>
          <p:cNvSpPr txBox="1"/>
          <p:nvPr>
            <p:ph idx="1" type="body"/>
          </p:nvPr>
        </p:nvSpPr>
        <p:spPr>
          <a:xfrm>
            <a:off x="457225" y="1825375"/>
            <a:ext cx="2068800" cy="1086900"/>
          </a:xfrm>
          <a:prstGeom prst="rect">
            <a:avLst/>
          </a:prstGeom>
          <a:ln cap="flat" cmpd="sng" w="38100">
            <a:solidFill>
              <a:srgbClr val="FF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Se muestra una parte en específico del sujeto, un detalle del mismo. </a:t>
            </a:r>
            <a:endParaRPr/>
          </a:p>
          <a:p>
            <a:pPr indent="0" lvl="0" marL="0" rtl="0" algn="l">
              <a:spcBef>
                <a:spcPts val="600"/>
              </a:spcBef>
              <a:spcAft>
                <a:spcPts val="0"/>
              </a:spcAft>
              <a:buNone/>
            </a:pPr>
            <a:r>
              <a:t/>
            </a:r>
            <a:endParaRPr sz="1200"/>
          </a:p>
        </p:txBody>
      </p:sp>
      <p:sp>
        <p:nvSpPr>
          <p:cNvPr id="202" name="Google Shape;202;p28"/>
          <p:cNvSpPr txBox="1"/>
          <p:nvPr>
            <p:ph idx="1" type="body"/>
          </p:nvPr>
        </p:nvSpPr>
        <p:spPr>
          <a:xfrm>
            <a:off x="457200" y="3352800"/>
            <a:ext cx="2444700" cy="967200"/>
          </a:xfrm>
          <a:prstGeom prst="rect">
            <a:avLst/>
          </a:prstGeom>
          <a:ln cap="flat" cmpd="sng" w="38100">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Capta el rostro desde la base de mentón capta  la parte de arriba de la cabeza.</a:t>
            </a:r>
            <a:endParaRPr sz="1200"/>
          </a:p>
        </p:txBody>
      </p:sp>
      <p:sp>
        <p:nvSpPr>
          <p:cNvPr id="203" name="Google Shape;203;p28"/>
          <p:cNvSpPr/>
          <p:nvPr/>
        </p:nvSpPr>
        <p:spPr>
          <a:xfrm>
            <a:off x="4141750" y="281249"/>
            <a:ext cx="788694" cy="805193"/>
          </a:xfrm>
          <a:custGeom>
            <a:rect b="b" l="l" r="r" t="t"/>
            <a:pathLst>
              <a:path extrusionOk="0" h="69056" w="67641">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8"/>
          <p:cNvSpPr/>
          <p:nvPr/>
        </p:nvSpPr>
        <p:spPr>
          <a:xfrm>
            <a:off x="4351934" y="510216"/>
            <a:ext cx="375993" cy="347276"/>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8"/>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06" name="Google Shape;206;p28"/>
          <p:cNvPicPr preferRelativeResize="0"/>
          <p:nvPr/>
        </p:nvPicPr>
        <p:blipFill>
          <a:blip r:embed="rId3">
            <a:alphaModFix/>
          </a:blip>
          <a:stretch>
            <a:fillRect/>
          </a:stretch>
        </p:blipFill>
        <p:spPr>
          <a:xfrm>
            <a:off x="3664800" y="1935860"/>
            <a:ext cx="4895200" cy="2384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9"/>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Marce Morgado | Un primerísimo primer plano. En San Carlos ..." id="212" name="Google Shape;212;p29"/>
          <p:cNvPicPr preferRelativeResize="0"/>
          <p:nvPr/>
        </p:nvPicPr>
        <p:blipFill>
          <a:blip r:embed="rId3">
            <a:alphaModFix/>
          </a:blip>
          <a:stretch>
            <a:fillRect/>
          </a:stretch>
        </p:blipFill>
        <p:spPr>
          <a:xfrm>
            <a:off x="6492125" y="2613688"/>
            <a:ext cx="2528200" cy="1896161"/>
          </a:xfrm>
          <a:prstGeom prst="rect">
            <a:avLst/>
          </a:prstGeom>
          <a:noFill/>
          <a:ln>
            <a:noFill/>
          </a:ln>
        </p:spPr>
      </p:pic>
      <p:pic>
        <p:nvPicPr>
          <p:cNvPr descr="Archivo:Frondizi plano detalle.JPG - Wikipedia, la enciclopedia libre" id="213" name="Google Shape;213;p29"/>
          <p:cNvPicPr preferRelativeResize="0"/>
          <p:nvPr/>
        </p:nvPicPr>
        <p:blipFill>
          <a:blip r:embed="rId4">
            <a:alphaModFix/>
          </a:blip>
          <a:stretch>
            <a:fillRect/>
          </a:stretch>
        </p:blipFill>
        <p:spPr>
          <a:xfrm>
            <a:off x="6801225" y="322400"/>
            <a:ext cx="1685326" cy="1771224"/>
          </a:xfrm>
          <a:prstGeom prst="rect">
            <a:avLst/>
          </a:prstGeom>
          <a:noFill/>
          <a:ln>
            <a:noFill/>
          </a:ln>
        </p:spPr>
      </p:pic>
      <p:pic>
        <p:nvPicPr>
          <p:cNvPr descr="Page 62 | Royalty-free eyes to eyes photos free download | Pxfuel" id="214" name="Google Shape;214;p29"/>
          <p:cNvPicPr preferRelativeResize="0"/>
          <p:nvPr/>
        </p:nvPicPr>
        <p:blipFill>
          <a:blip r:embed="rId5">
            <a:alphaModFix/>
          </a:blip>
          <a:stretch>
            <a:fillRect/>
          </a:stretch>
        </p:blipFill>
        <p:spPr>
          <a:xfrm>
            <a:off x="3215075" y="322398"/>
            <a:ext cx="3023375" cy="2021375"/>
          </a:xfrm>
          <a:prstGeom prst="rect">
            <a:avLst/>
          </a:prstGeom>
          <a:noFill/>
          <a:ln>
            <a:noFill/>
          </a:ln>
        </p:spPr>
      </p:pic>
      <p:pic>
        <p:nvPicPr>
          <p:cNvPr descr="File:10-11-2009 Diputado Enrique Accorsi Opazo en casino con ..." id="215" name="Google Shape;215;p29"/>
          <p:cNvPicPr preferRelativeResize="0"/>
          <p:nvPr/>
        </p:nvPicPr>
        <p:blipFill>
          <a:blip r:embed="rId6">
            <a:alphaModFix/>
          </a:blip>
          <a:stretch>
            <a:fillRect/>
          </a:stretch>
        </p:blipFill>
        <p:spPr>
          <a:xfrm>
            <a:off x="141725" y="458325"/>
            <a:ext cx="2910223" cy="1939675"/>
          </a:xfrm>
          <a:prstGeom prst="rect">
            <a:avLst/>
          </a:prstGeom>
          <a:noFill/>
          <a:ln>
            <a:noFill/>
          </a:ln>
        </p:spPr>
      </p:pic>
      <p:pic>
        <p:nvPicPr>
          <p:cNvPr descr="primer plano de perro, primer plano, perro, naturaleza, animal ..." id="216" name="Google Shape;216;p29"/>
          <p:cNvPicPr preferRelativeResize="0"/>
          <p:nvPr/>
        </p:nvPicPr>
        <p:blipFill>
          <a:blip r:embed="rId7">
            <a:alphaModFix/>
          </a:blip>
          <a:stretch>
            <a:fillRect/>
          </a:stretch>
        </p:blipFill>
        <p:spPr>
          <a:xfrm>
            <a:off x="141727" y="2856000"/>
            <a:ext cx="2660623" cy="1771225"/>
          </a:xfrm>
          <a:prstGeom prst="rect">
            <a:avLst/>
          </a:prstGeom>
          <a:noFill/>
          <a:ln>
            <a:noFill/>
          </a:ln>
        </p:spPr>
      </p:pic>
      <p:sp>
        <p:nvSpPr>
          <p:cNvPr id="217" name="Google Shape;217;p29"/>
          <p:cNvSpPr txBox="1"/>
          <p:nvPr/>
        </p:nvSpPr>
        <p:spPr>
          <a:xfrm>
            <a:off x="3073288" y="2891613"/>
            <a:ext cx="314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https://www.youtube.com/watch?v=wYkoV8403g4</a:t>
            </a:r>
            <a:endParaRPr>
              <a:solidFill>
                <a:schemeClr val="accent4"/>
              </a:solidFill>
            </a:endParaRPr>
          </a:p>
        </p:txBody>
      </p:sp>
      <p:sp>
        <p:nvSpPr>
          <p:cNvPr id="218" name="Google Shape;218;p29"/>
          <p:cNvSpPr txBox="1"/>
          <p:nvPr/>
        </p:nvSpPr>
        <p:spPr>
          <a:xfrm>
            <a:off x="3072000" y="40550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https://www.youtube.com/watch?v=RudfHFzMVqA</a:t>
            </a:r>
            <a:endParaRPr>
              <a:solidFill>
                <a:schemeClr val="accent4"/>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0"/>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DE DETALLE</a:t>
            </a:r>
            <a:endParaRPr/>
          </a:p>
        </p:txBody>
      </p:sp>
      <p:sp>
        <p:nvSpPr>
          <p:cNvPr id="224" name="Google Shape;224;p30"/>
          <p:cNvSpPr txBox="1"/>
          <p:nvPr>
            <p:ph idx="1" type="body"/>
          </p:nvPr>
        </p:nvSpPr>
        <p:spPr>
          <a:xfrm>
            <a:off x="509400" y="1959900"/>
            <a:ext cx="3081300" cy="1223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 muestra un detalle en específico de un objeto</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225" name="Google Shape;225;p30"/>
          <p:cNvSpPr/>
          <p:nvPr/>
        </p:nvSpPr>
        <p:spPr>
          <a:xfrm>
            <a:off x="4141750" y="281249"/>
            <a:ext cx="788694" cy="805193"/>
          </a:xfrm>
          <a:custGeom>
            <a:rect b="b" l="l" r="r" t="t"/>
            <a:pathLst>
              <a:path extrusionOk="0" h="69056" w="67641">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0"/>
          <p:cNvSpPr/>
          <p:nvPr/>
        </p:nvSpPr>
        <p:spPr>
          <a:xfrm>
            <a:off x="4363252" y="476438"/>
            <a:ext cx="345681" cy="414830"/>
          </a:xfrm>
          <a:custGeom>
            <a:rect b="b" l="l" r="r" t="t"/>
            <a:pathLst>
              <a:path extrusionOk="0" h="18981" w="15817">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0"/>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28" name="Google Shape;228;p30"/>
          <p:cNvPicPr preferRelativeResize="0"/>
          <p:nvPr/>
        </p:nvPicPr>
        <p:blipFill>
          <a:blip r:embed="rId3">
            <a:alphaModFix/>
          </a:blip>
          <a:stretch>
            <a:fillRect/>
          </a:stretch>
        </p:blipFill>
        <p:spPr>
          <a:xfrm>
            <a:off x="4203700" y="1942050"/>
            <a:ext cx="3946125" cy="2774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1"/>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34" name="Google Shape;234;p31"/>
          <p:cNvSpPr txBox="1"/>
          <p:nvPr/>
        </p:nvSpPr>
        <p:spPr>
          <a:xfrm>
            <a:off x="3927000" y="4141038"/>
            <a:ext cx="45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https://www.youtube.com/watch?v=WJxWVo30U0M</a:t>
            </a:r>
            <a:endParaRPr>
              <a:solidFill>
                <a:schemeClr val="accent4"/>
              </a:solidFill>
            </a:endParaRPr>
          </a:p>
        </p:txBody>
      </p:sp>
      <p:sp>
        <p:nvSpPr>
          <p:cNvPr id="235" name="Google Shape;235;p31"/>
          <p:cNvSpPr txBox="1"/>
          <p:nvPr/>
        </p:nvSpPr>
        <p:spPr>
          <a:xfrm>
            <a:off x="672275" y="256100"/>
            <a:ext cx="434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https://www.youtube.com/watch?v=q7ylBUAldKM</a:t>
            </a:r>
            <a:endParaRPr>
              <a:solidFill>
                <a:schemeClr val="accent4"/>
              </a:solidFill>
            </a:endParaRPr>
          </a:p>
        </p:txBody>
      </p:sp>
      <p:pic>
        <p:nvPicPr>
          <p:cNvPr descr="Archivo:Captura de pantalla 2020-12-09 a las 11.42.24.png ..." id="236" name="Google Shape;236;p31"/>
          <p:cNvPicPr preferRelativeResize="0"/>
          <p:nvPr/>
        </p:nvPicPr>
        <p:blipFill>
          <a:blip r:embed="rId3">
            <a:alphaModFix/>
          </a:blip>
          <a:stretch>
            <a:fillRect/>
          </a:stretch>
        </p:blipFill>
        <p:spPr>
          <a:xfrm>
            <a:off x="133075" y="1000800"/>
            <a:ext cx="4290350" cy="3051275"/>
          </a:xfrm>
          <a:prstGeom prst="rect">
            <a:avLst/>
          </a:prstGeom>
          <a:noFill/>
          <a:ln>
            <a:noFill/>
          </a:ln>
        </p:spPr>
      </p:pic>
      <p:pic>
        <p:nvPicPr>
          <p:cNvPr descr="Primer plano de ojos azules Stock de Foto gratis - Public Domain ..." id="237" name="Google Shape;237;p31"/>
          <p:cNvPicPr preferRelativeResize="0"/>
          <p:nvPr/>
        </p:nvPicPr>
        <p:blipFill>
          <a:blip r:embed="rId4">
            <a:alphaModFix/>
          </a:blip>
          <a:stretch>
            <a:fillRect/>
          </a:stretch>
        </p:blipFill>
        <p:spPr>
          <a:xfrm>
            <a:off x="4563150" y="1060950"/>
            <a:ext cx="4396449" cy="293096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2"/>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de conjunto </a:t>
            </a:r>
            <a:endParaRPr/>
          </a:p>
        </p:txBody>
      </p:sp>
      <p:sp>
        <p:nvSpPr>
          <p:cNvPr id="243" name="Google Shape;243;p32"/>
          <p:cNvSpPr txBox="1"/>
          <p:nvPr>
            <p:ph idx="1" type="body"/>
          </p:nvPr>
        </p:nvSpPr>
        <p:spPr>
          <a:xfrm>
            <a:off x="457200" y="1563400"/>
            <a:ext cx="8229600" cy="250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El plano de conjunto quiere decir que es un plano en el que hay más de una persona en el encuadre.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Este plano puede ser de dos, tres o más personas.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Por lo tanto, no importa si es un plano medio, un plano americano, o un plano general. Sin embargo, es bastante raro que sea un primer plano. Más que nada porque no cabrían en el encuadre.</a:t>
            </a:r>
            <a:endParaRPr/>
          </a:p>
        </p:txBody>
      </p:sp>
      <p:sp>
        <p:nvSpPr>
          <p:cNvPr id="244" name="Google Shape;244;p32"/>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3"/>
          <p:cNvSpPr txBox="1"/>
          <p:nvPr>
            <p:ph type="title"/>
          </p:nvPr>
        </p:nvSpPr>
        <p:spPr>
          <a:xfrm>
            <a:off x="87925" y="35212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DOBLE</a:t>
            </a:r>
            <a:endParaRPr/>
          </a:p>
        </p:txBody>
      </p:sp>
      <p:sp>
        <p:nvSpPr>
          <p:cNvPr id="250" name="Google Shape;250;p33"/>
          <p:cNvSpPr txBox="1"/>
          <p:nvPr>
            <p:ph idx="1" type="body"/>
          </p:nvPr>
        </p:nvSpPr>
        <p:spPr>
          <a:xfrm>
            <a:off x="551125" y="2273200"/>
            <a:ext cx="3290100" cy="132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 muestra a dos sujetos dentro el plano. Suele combinarse con otros. </a:t>
            </a:r>
            <a:endParaRPr/>
          </a:p>
          <a:p>
            <a:pPr indent="0" lvl="0" marL="0" rtl="0" algn="l">
              <a:spcBef>
                <a:spcPts val="600"/>
              </a:spcBef>
              <a:spcAft>
                <a:spcPts val="0"/>
              </a:spcAft>
              <a:buNone/>
            </a:pPr>
            <a:r>
              <a:rPr lang="en"/>
              <a:t>(Medium-Two-Shot)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251" name="Google Shape;251;p33"/>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52" name="Google Shape;252;p33"/>
          <p:cNvPicPr preferRelativeResize="0"/>
          <p:nvPr/>
        </p:nvPicPr>
        <p:blipFill>
          <a:blip r:embed="rId3">
            <a:alphaModFix/>
          </a:blip>
          <a:stretch>
            <a:fillRect/>
          </a:stretch>
        </p:blipFill>
        <p:spPr>
          <a:xfrm>
            <a:off x="4569050" y="1629312"/>
            <a:ext cx="4265274" cy="30899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4"/>
          <p:cNvSpPr txBox="1"/>
          <p:nvPr>
            <p:ph type="title"/>
          </p:nvPr>
        </p:nvSpPr>
        <p:spPr>
          <a:xfrm>
            <a:off x="46175" y="310350"/>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TRIPLE</a:t>
            </a:r>
            <a:endParaRPr/>
          </a:p>
        </p:txBody>
      </p:sp>
      <p:sp>
        <p:nvSpPr>
          <p:cNvPr id="258" name="Google Shape;258;p34"/>
          <p:cNvSpPr txBox="1"/>
          <p:nvPr>
            <p:ph idx="1" type="body"/>
          </p:nvPr>
        </p:nvSpPr>
        <p:spPr>
          <a:xfrm>
            <a:off x="5198300" y="2296775"/>
            <a:ext cx="3100200" cy="1554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 muestra a tres sujetos dentro del plano. Suele combinarse con otros (American-Three-Shoot)</a:t>
            </a:r>
            <a:endParaRPr/>
          </a:p>
        </p:txBody>
      </p:sp>
      <p:sp>
        <p:nvSpPr>
          <p:cNvPr id="259" name="Google Shape;259;p34"/>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60" name="Google Shape;260;p34"/>
          <p:cNvPicPr preferRelativeResize="0"/>
          <p:nvPr/>
        </p:nvPicPr>
        <p:blipFill>
          <a:blip r:embed="rId3">
            <a:alphaModFix/>
          </a:blip>
          <a:stretch>
            <a:fillRect/>
          </a:stretch>
        </p:blipFill>
        <p:spPr>
          <a:xfrm>
            <a:off x="496600" y="1731975"/>
            <a:ext cx="4082874" cy="2964800"/>
          </a:xfrm>
          <a:prstGeom prst="rect">
            <a:avLst/>
          </a:prstGeom>
          <a:noFill/>
          <a:ln cap="flat" cmpd="sng" w="38100">
            <a:solidFill>
              <a:srgbClr val="990000"/>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5"/>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de conjunto (más de 3 personas)</a:t>
            </a:r>
            <a:endParaRPr/>
          </a:p>
        </p:txBody>
      </p:sp>
      <p:sp>
        <p:nvSpPr>
          <p:cNvPr id="266" name="Google Shape;266;p35"/>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67" name="Google Shape;267;p35"/>
          <p:cNvPicPr preferRelativeResize="0"/>
          <p:nvPr/>
        </p:nvPicPr>
        <p:blipFill>
          <a:blip r:embed="rId3">
            <a:alphaModFix/>
          </a:blip>
          <a:stretch>
            <a:fillRect/>
          </a:stretch>
        </p:blipFill>
        <p:spPr>
          <a:xfrm>
            <a:off x="3361838" y="1685375"/>
            <a:ext cx="2420275" cy="1610575"/>
          </a:xfrm>
          <a:prstGeom prst="rect">
            <a:avLst/>
          </a:prstGeom>
          <a:noFill/>
          <a:ln>
            <a:noFill/>
          </a:ln>
        </p:spPr>
      </p:pic>
      <p:pic>
        <p:nvPicPr>
          <p:cNvPr id="268" name="Google Shape;268;p35"/>
          <p:cNvPicPr preferRelativeResize="0"/>
          <p:nvPr/>
        </p:nvPicPr>
        <p:blipFill>
          <a:blip r:embed="rId4">
            <a:alphaModFix/>
          </a:blip>
          <a:stretch>
            <a:fillRect/>
          </a:stretch>
        </p:blipFill>
        <p:spPr>
          <a:xfrm>
            <a:off x="5436275" y="3506338"/>
            <a:ext cx="3295650" cy="1390650"/>
          </a:xfrm>
          <a:prstGeom prst="rect">
            <a:avLst/>
          </a:prstGeom>
          <a:noFill/>
          <a:ln>
            <a:noFill/>
          </a:ln>
        </p:spPr>
      </p:pic>
      <p:pic>
        <p:nvPicPr>
          <p:cNvPr id="269" name="Google Shape;269;p35"/>
          <p:cNvPicPr preferRelativeResize="0"/>
          <p:nvPr/>
        </p:nvPicPr>
        <p:blipFill>
          <a:blip r:embed="rId5">
            <a:alphaModFix/>
          </a:blip>
          <a:stretch>
            <a:fillRect/>
          </a:stretch>
        </p:blipFill>
        <p:spPr>
          <a:xfrm>
            <a:off x="196750" y="1685375"/>
            <a:ext cx="2748500" cy="1374250"/>
          </a:xfrm>
          <a:prstGeom prst="rect">
            <a:avLst/>
          </a:prstGeom>
          <a:noFill/>
          <a:ln>
            <a:noFill/>
          </a:ln>
        </p:spPr>
      </p:pic>
      <p:pic>
        <p:nvPicPr>
          <p:cNvPr id="270" name="Google Shape;270;p35"/>
          <p:cNvPicPr preferRelativeResize="0"/>
          <p:nvPr/>
        </p:nvPicPr>
        <p:blipFill>
          <a:blip r:embed="rId6">
            <a:alphaModFix/>
          </a:blip>
          <a:stretch>
            <a:fillRect/>
          </a:stretch>
        </p:blipFill>
        <p:spPr>
          <a:xfrm>
            <a:off x="6084200" y="1601125"/>
            <a:ext cx="2562383" cy="1542750"/>
          </a:xfrm>
          <a:prstGeom prst="rect">
            <a:avLst/>
          </a:prstGeom>
          <a:noFill/>
          <a:ln>
            <a:noFill/>
          </a:ln>
        </p:spPr>
      </p:pic>
      <p:sp>
        <p:nvSpPr>
          <p:cNvPr id="271" name="Google Shape;271;p35"/>
          <p:cNvSpPr txBox="1"/>
          <p:nvPr/>
        </p:nvSpPr>
        <p:spPr>
          <a:xfrm>
            <a:off x="288125" y="3506350"/>
            <a:ext cx="3894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https://www.youtube.com/watch?v=99x8EAzHJ</a:t>
            </a:r>
            <a:r>
              <a:rPr lang="en"/>
              <a:t>ag</a:t>
            </a:r>
            <a:endParaRPr/>
          </a:p>
        </p:txBody>
      </p:sp>
      <p:sp>
        <p:nvSpPr>
          <p:cNvPr id="272" name="Google Shape;272;p35"/>
          <p:cNvSpPr txBox="1"/>
          <p:nvPr/>
        </p:nvSpPr>
        <p:spPr>
          <a:xfrm>
            <a:off x="361850" y="4281400"/>
            <a:ext cx="414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https://www.youtube.com/watch?v=YOxk2Y6hRrk</a:t>
            </a:r>
            <a:endParaRPr>
              <a:solidFill>
                <a:schemeClr val="accent4"/>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6"/>
          <p:cNvSpPr txBox="1"/>
          <p:nvPr>
            <p:ph type="title"/>
          </p:nvPr>
        </p:nvSpPr>
        <p:spPr>
          <a:xfrm>
            <a:off x="-79075" y="581750"/>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PLANO SOBRE LOS HOMBROS</a:t>
            </a:r>
            <a:endParaRPr/>
          </a:p>
        </p:txBody>
      </p:sp>
      <p:sp>
        <p:nvSpPr>
          <p:cNvPr id="278" name="Google Shape;278;p36"/>
          <p:cNvSpPr txBox="1"/>
          <p:nvPr>
            <p:ph idx="1" type="body"/>
          </p:nvPr>
        </p:nvSpPr>
        <p:spPr>
          <a:xfrm>
            <a:off x="791250" y="2116625"/>
            <a:ext cx="2851800" cy="1484700"/>
          </a:xfrm>
          <a:prstGeom prst="rect">
            <a:avLst/>
          </a:prstGeom>
          <a:ln cap="flat" cmpd="sng" w="38100">
            <a:solidFill>
              <a:srgbClr val="351C75"/>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Se toma  por encima del hombro del sujeto. </a:t>
            </a:r>
            <a:endParaRPr/>
          </a:p>
          <a:p>
            <a:pPr indent="0" lvl="0" marL="0" rtl="0" algn="l">
              <a:spcBef>
                <a:spcPts val="600"/>
              </a:spcBef>
              <a:spcAft>
                <a:spcPts val="0"/>
              </a:spcAft>
              <a:buNone/>
            </a:pPr>
            <a:r>
              <a:rPr lang="en"/>
              <a:t>(También se le llama escorzo) </a:t>
            </a:r>
            <a:endParaRPr/>
          </a:p>
        </p:txBody>
      </p:sp>
      <p:sp>
        <p:nvSpPr>
          <p:cNvPr id="279" name="Google Shape;279;p36"/>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80" name="Google Shape;280;p36"/>
          <p:cNvPicPr preferRelativeResize="0"/>
          <p:nvPr/>
        </p:nvPicPr>
        <p:blipFill>
          <a:blip r:embed="rId3">
            <a:alphaModFix/>
          </a:blip>
          <a:stretch>
            <a:fillRect/>
          </a:stretch>
        </p:blipFill>
        <p:spPr>
          <a:xfrm>
            <a:off x="4446750" y="1828675"/>
            <a:ext cx="4279575" cy="2406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7"/>
          <p:cNvSpPr txBox="1"/>
          <p:nvPr>
            <p:ph type="title"/>
          </p:nvPr>
        </p:nvSpPr>
        <p:spPr>
          <a:xfrm>
            <a:off x="-6000" y="51912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PUNTO DE VISTA</a:t>
            </a:r>
            <a:endParaRPr/>
          </a:p>
        </p:txBody>
      </p:sp>
      <p:sp>
        <p:nvSpPr>
          <p:cNvPr id="286" name="Google Shape;286;p37"/>
          <p:cNvSpPr txBox="1"/>
          <p:nvPr>
            <p:ph idx="1" type="body"/>
          </p:nvPr>
        </p:nvSpPr>
        <p:spPr>
          <a:xfrm>
            <a:off x="5720175" y="2305550"/>
            <a:ext cx="3183600" cy="1577400"/>
          </a:xfrm>
          <a:prstGeom prst="rect">
            <a:avLst/>
          </a:prstGeom>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Es como si la cámara tomara el lugar de los ojos del sujeto.  (También se le conoce como subjetiva)</a:t>
            </a:r>
            <a:endParaRPr/>
          </a:p>
        </p:txBody>
      </p:sp>
      <p:sp>
        <p:nvSpPr>
          <p:cNvPr id="287" name="Google Shape;287;p37"/>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88" name="Google Shape;288;p37"/>
          <p:cNvPicPr preferRelativeResize="0"/>
          <p:nvPr/>
        </p:nvPicPr>
        <p:blipFill>
          <a:blip r:embed="rId3">
            <a:alphaModFix/>
          </a:blip>
          <a:stretch>
            <a:fillRect/>
          </a:stretch>
        </p:blipFill>
        <p:spPr>
          <a:xfrm>
            <a:off x="167025" y="1825373"/>
            <a:ext cx="5358021" cy="2503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8"/>
          <p:cNvSpPr txBox="1"/>
          <p:nvPr>
            <p:ph type="ctrTitle"/>
          </p:nvPr>
        </p:nvSpPr>
        <p:spPr>
          <a:xfrm>
            <a:off x="685800" y="1964342"/>
            <a:ext cx="7772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t>2</a:t>
            </a:r>
            <a:r>
              <a:rPr lang="en" sz="6000"/>
              <a:t>.</a:t>
            </a:r>
            <a:endParaRPr sz="6000"/>
          </a:p>
          <a:p>
            <a:pPr indent="0" lvl="0" marL="0" rtl="0" algn="ctr">
              <a:spcBef>
                <a:spcPts val="0"/>
              </a:spcBef>
              <a:spcAft>
                <a:spcPts val="0"/>
              </a:spcAft>
              <a:buNone/>
            </a:pPr>
            <a:r>
              <a:t/>
            </a:r>
            <a:endParaRPr/>
          </a:p>
          <a:p>
            <a:pPr indent="0" lvl="0" marL="0" rtl="0" algn="ctr">
              <a:spcBef>
                <a:spcPts val="0"/>
              </a:spcBef>
              <a:spcAft>
                <a:spcPts val="0"/>
              </a:spcAft>
              <a:buNone/>
            </a:pPr>
            <a:r>
              <a:rPr lang="en"/>
              <a:t>ÁNGULOS DE CÁMARA</a:t>
            </a:r>
            <a:endParaRPr/>
          </a:p>
        </p:txBody>
      </p:sp>
      <p:sp>
        <p:nvSpPr>
          <p:cNvPr id="294" name="Google Shape;294;p38"/>
          <p:cNvSpPr/>
          <p:nvPr/>
        </p:nvSpPr>
        <p:spPr>
          <a:xfrm>
            <a:off x="3617075" y="256025"/>
            <a:ext cx="1824693" cy="1702276"/>
          </a:xfrm>
          <a:custGeom>
            <a:rect b="b" l="l" r="r" t="t"/>
            <a:pathLst>
              <a:path extrusionOk="0" h="68207" w="73112">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8"/>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9"/>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ÁNGULOS </a:t>
            </a:r>
            <a:endParaRPr/>
          </a:p>
        </p:txBody>
      </p:sp>
      <p:sp>
        <p:nvSpPr>
          <p:cNvPr id="301" name="Google Shape;301;p39"/>
          <p:cNvSpPr txBox="1"/>
          <p:nvPr>
            <p:ph idx="1" type="body"/>
          </p:nvPr>
        </p:nvSpPr>
        <p:spPr>
          <a:xfrm>
            <a:off x="394575" y="2001825"/>
            <a:ext cx="8229600" cy="250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sz="1050">
              <a:solidFill>
                <a:srgbClr val="222222"/>
              </a:solidFill>
              <a:highlight>
                <a:srgbClr val="FFFFFF"/>
              </a:highlight>
              <a:latin typeface="Arial"/>
              <a:ea typeface="Arial"/>
              <a:cs typeface="Arial"/>
              <a:sym typeface="Arial"/>
            </a:endParaRPr>
          </a:p>
          <a:p>
            <a:pPr indent="0" lvl="0" marL="0" rtl="0" algn="l">
              <a:spcBef>
                <a:spcPts val="600"/>
              </a:spcBef>
              <a:spcAft>
                <a:spcPts val="0"/>
              </a:spcAft>
              <a:buNone/>
            </a:pPr>
            <a:r>
              <a:rPr lang="en"/>
              <a:t>El ángulo de cámara es la posición y angulación de la misma cámara fotográfica o de cine. Una escena puede ser filmada desde varios ángulos de cámara al mismo tiempo. </a:t>
            </a:r>
            <a:endParaRPr/>
          </a:p>
        </p:txBody>
      </p:sp>
      <p:sp>
        <p:nvSpPr>
          <p:cNvPr id="302" name="Google Shape;302;p39"/>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0"/>
          <p:cNvSpPr txBox="1"/>
          <p:nvPr>
            <p:ph type="title"/>
          </p:nvPr>
        </p:nvSpPr>
        <p:spPr>
          <a:xfrm>
            <a:off x="260975" y="352125"/>
            <a:ext cx="49113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CENITAL </a:t>
            </a:r>
            <a:endParaRPr/>
          </a:p>
          <a:p>
            <a:pPr indent="0" lvl="0" marL="0" rtl="0" algn="ctr">
              <a:spcBef>
                <a:spcPts val="0"/>
              </a:spcBef>
              <a:spcAft>
                <a:spcPts val="0"/>
              </a:spcAft>
              <a:buNone/>
            </a:pPr>
            <a:r>
              <a:rPr lang="en"/>
              <a:t>(VISTA DE PÁJARO)</a:t>
            </a:r>
            <a:endParaRPr/>
          </a:p>
        </p:txBody>
      </p:sp>
      <p:sp>
        <p:nvSpPr>
          <p:cNvPr id="308" name="Google Shape;308;p40"/>
          <p:cNvSpPr txBox="1"/>
          <p:nvPr>
            <p:ph idx="1" type="body"/>
          </p:nvPr>
        </p:nvSpPr>
        <p:spPr>
          <a:xfrm>
            <a:off x="405000" y="1699100"/>
            <a:ext cx="3147000" cy="2998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El plano cenital se realiza desde encima del sujeto. Es un buen plano para componer con sombras o  la colocación de objetos en la escena. La escena de capta de forma perpendicular a suelo. </a:t>
            </a:r>
            <a:endParaRPr/>
          </a:p>
        </p:txBody>
      </p:sp>
      <p:sp>
        <p:nvSpPr>
          <p:cNvPr id="309" name="Google Shape;309;p40"/>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10" name="Google Shape;310;p40"/>
          <p:cNvPicPr preferRelativeResize="0"/>
          <p:nvPr/>
        </p:nvPicPr>
        <p:blipFill>
          <a:blip r:embed="rId3">
            <a:alphaModFix/>
          </a:blip>
          <a:stretch>
            <a:fillRect/>
          </a:stretch>
        </p:blipFill>
        <p:spPr>
          <a:xfrm>
            <a:off x="5339376" y="421500"/>
            <a:ext cx="3147025" cy="2290475"/>
          </a:xfrm>
          <a:prstGeom prst="rect">
            <a:avLst/>
          </a:prstGeom>
          <a:noFill/>
          <a:ln>
            <a:noFill/>
          </a:ln>
        </p:spPr>
      </p:pic>
      <p:pic>
        <p:nvPicPr>
          <p:cNvPr id="311" name="Google Shape;311;p40"/>
          <p:cNvPicPr preferRelativeResize="0"/>
          <p:nvPr/>
        </p:nvPicPr>
        <p:blipFill>
          <a:blip r:embed="rId4">
            <a:alphaModFix/>
          </a:blip>
          <a:stretch>
            <a:fillRect/>
          </a:stretch>
        </p:blipFill>
        <p:spPr>
          <a:xfrm>
            <a:off x="3900975" y="3101525"/>
            <a:ext cx="3614650" cy="15409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1"/>
          <p:cNvSpPr txBox="1"/>
          <p:nvPr>
            <p:ph type="title"/>
          </p:nvPr>
        </p:nvSpPr>
        <p:spPr>
          <a:xfrm>
            <a:off x="-6000" y="2372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PICADO</a:t>
            </a:r>
            <a:endParaRPr/>
          </a:p>
        </p:txBody>
      </p:sp>
      <p:sp>
        <p:nvSpPr>
          <p:cNvPr id="317" name="Google Shape;317;p41"/>
          <p:cNvSpPr txBox="1"/>
          <p:nvPr>
            <p:ph idx="1" type="body"/>
          </p:nvPr>
        </p:nvSpPr>
        <p:spPr>
          <a:xfrm>
            <a:off x="4801650" y="2127050"/>
            <a:ext cx="3530100" cy="1129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La cámara se coloca a 45° del sujeto, mirando hacia abajo.</a:t>
            </a:r>
            <a:endParaRPr/>
          </a:p>
        </p:txBody>
      </p:sp>
      <p:sp>
        <p:nvSpPr>
          <p:cNvPr id="318" name="Google Shape;318;p41"/>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19" name="Google Shape;319;p41"/>
          <p:cNvPicPr preferRelativeResize="0"/>
          <p:nvPr/>
        </p:nvPicPr>
        <p:blipFill>
          <a:blip r:embed="rId3">
            <a:alphaModFix/>
          </a:blip>
          <a:stretch>
            <a:fillRect/>
          </a:stretch>
        </p:blipFill>
        <p:spPr>
          <a:xfrm>
            <a:off x="738250" y="1607469"/>
            <a:ext cx="3094850" cy="27422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2"/>
          <p:cNvSpPr txBox="1"/>
          <p:nvPr>
            <p:ph type="title"/>
          </p:nvPr>
        </p:nvSpPr>
        <p:spPr>
          <a:xfrm>
            <a:off x="-6000" y="33122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FRONTAL/NORMAL</a:t>
            </a:r>
            <a:endParaRPr/>
          </a:p>
        </p:txBody>
      </p:sp>
      <p:sp>
        <p:nvSpPr>
          <p:cNvPr id="325" name="Google Shape;325;p42"/>
          <p:cNvSpPr txBox="1"/>
          <p:nvPr>
            <p:ph idx="1" type="body"/>
          </p:nvPr>
        </p:nvSpPr>
        <p:spPr>
          <a:xfrm>
            <a:off x="1010425" y="1855675"/>
            <a:ext cx="2361300" cy="2503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Se coloca a 90° del personaje . Cámara totalmente perpendicular al sujeto.</a:t>
            </a:r>
            <a:endParaRPr/>
          </a:p>
        </p:txBody>
      </p:sp>
      <p:sp>
        <p:nvSpPr>
          <p:cNvPr id="326" name="Google Shape;326;p42"/>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27" name="Google Shape;327;p42"/>
          <p:cNvPicPr preferRelativeResize="0"/>
          <p:nvPr/>
        </p:nvPicPr>
        <p:blipFill>
          <a:blip r:embed="rId3">
            <a:alphaModFix/>
          </a:blip>
          <a:stretch>
            <a:fillRect/>
          </a:stretch>
        </p:blipFill>
        <p:spPr>
          <a:xfrm>
            <a:off x="3757800" y="1721500"/>
            <a:ext cx="4791176" cy="25786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3"/>
          <p:cNvSpPr txBox="1"/>
          <p:nvPr>
            <p:ph type="title"/>
          </p:nvPr>
        </p:nvSpPr>
        <p:spPr>
          <a:xfrm>
            <a:off x="-6000" y="200400"/>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CONTRAPICADO</a:t>
            </a:r>
            <a:endParaRPr/>
          </a:p>
        </p:txBody>
      </p:sp>
      <p:sp>
        <p:nvSpPr>
          <p:cNvPr id="333" name="Google Shape;333;p43"/>
          <p:cNvSpPr txBox="1"/>
          <p:nvPr>
            <p:ph idx="1" type="body"/>
          </p:nvPr>
        </p:nvSpPr>
        <p:spPr>
          <a:xfrm>
            <a:off x="5761975" y="2049975"/>
            <a:ext cx="2693100" cy="1912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La cámara se coloca a 135° del sujeto.  Se ubica en un ángulo inferior a los ojos del personaje u objeto. </a:t>
            </a:r>
            <a:endParaRPr/>
          </a:p>
        </p:txBody>
      </p:sp>
      <p:sp>
        <p:nvSpPr>
          <p:cNvPr id="334" name="Google Shape;334;p43"/>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35" name="Google Shape;335;p43"/>
          <p:cNvPicPr preferRelativeResize="0"/>
          <p:nvPr/>
        </p:nvPicPr>
        <p:blipFill>
          <a:blip r:embed="rId3">
            <a:alphaModFix/>
          </a:blip>
          <a:stretch>
            <a:fillRect/>
          </a:stretch>
        </p:blipFill>
        <p:spPr>
          <a:xfrm>
            <a:off x="353625" y="1663200"/>
            <a:ext cx="4762500" cy="2686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4"/>
          <p:cNvSpPr txBox="1"/>
          <p:nvPr>
            <p:ph type="title"/>
          </p:nvPr>
        </p:nvSpPr>
        <p:spPr>
          <a:xfrm>
            <a:off x="-6025" y="9679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NADIR (VISTA DE GUSANO)</a:t>
            </a:r>
            <a:endParaRPr/>
          </a:p>
        </p:txBody>
      </p:sp>
      <p:sp>
        <p:nvSpPr>
          <p:cNvPr id="341" name="Google Shape;341;p44"/>
          <p:cNvSpPr txBox="1"/>
          <p:nvPr>
            <p:ph idx="1" type="body"/>
          </p:nvPr>
        </p:nvSpPr>
        <p:spPr>
          <a:xfrm>
            <a:off x="388675" y="2221025"/>
            <a:ext cx="2256900" cy="1797600"/>
          </a:xfrm>
          <a:prstGeom prst="rect">
            <a:avLst/>
          </a:prstGeom>
          <a:ln cap="flat" cmpd="sng" w="38100">
            <a:solidFill>
              <a:srgbClr val="0000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a:t>La cámara se coloca a 180° del sujeto.  Se graba completamente desde abajo. </a:t>
            </a:r>
            <a:endParaRPr/>
          </a:p>
        </p:txBody>
      </p:sp>
      <p:sp>
        <p:nvSpPr>
          <p:cNvPr id="342" name="Google Shape;342;p44"/>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43" name="Google Shape;343;p44"/>
          <p:cNvPicPr preferRelativeResize="0"/>
          <p:nvPr/>
        </p:nvPicPr>
        <p:blipFill>
          <a:blip r:embed="rId3">
            <a:alphaModFix/>
          </a:blip>
          <a:stretch>
            <a:fillRect/>
          </a:stretch>
        </p:blipFill>
        <p:spPr>
          <a:xfrm>
            <a:off x="3027250" y="1884925"/>
            <a:ext cx="3852125" cy="2018875"/>
          </a:xfrm>
          <a:prstGeom prst="rect">
            <a:avLst/>
          </a:prstGeom>
          <a:noFill/>
          <a:ln>
            <a:noFill/>
          </a:ln>
        </p:spPr>
      </p:pic>
      <p:pic>
        <p:nvPicPr>
          <p:cNvPr id="344" name="Google Shape;344;p44"/>
          <p:cNvPicPr preferRelativeResize="0"/>
          <p:nvPr/>
        </p:nvPicPr>
        <p:blipFill>
          <a:blip r:embed="rId4">
            <a:alphaModFix/>
          </a:blip>
          <a:stretch>
            <a:fillRect/>
          </a:stretch>
        </p:blipFill>
        <p:spPr>
          <a:xfrm>
            <a:off x="6680925" y="3652725"/>
            <a:ext cx="2175475" cy="1305275"/>
          </a:xfrm>
          <a:prstGeom prst="rect">
            <a:avLst/>
          </a:prstGeom>
          <a:noFill/>
          <a:ln>
            <a:noFill/>
          </a:ln>
        </p:spPr>
      </p:pic>
      <p:pic>
        <p:nvPicPr>
          <p:cNvPr id="345" name="Google Shape;345;p44"/>
          <p:cNvPicPr preferRelativeResize="0"/>
          <p:nvPr/>
        </p:nvPicPr>
        <p:blipFill>
          <a:blip r:embed="rId5">
            <a:alphaModFix/>
          </a:blip>
          <a:stretch>
            <a:fillRect/>
          </a:stretch>
        </p:blipFill>
        <p:spPr>
          <a:xfrm>
            <a:off x="388675" y="448847"/>
            <a:ext cx="1636825" cy="12101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5"/>
          <p:cNvSpPr txBox="1"/>
          <p:nvPr>
            <p:ph type="title"/>
          </p:nvPr>
        </p:nvSpPr>
        <p:spPr>
          <a:xfrm>
            <a:off x="-6000" y="865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Referencias </a:t>
            </a:r>
            <a:endParaRPr/>
          </a:p>
        </p:txBody>
      </p:sp>
      <p:sp>
        <p:nvSpPr>
          <p:cNvPr id="351" name="Google Shape;351;p45"/>
          <p:cNvSpPr txBox="1"/>
          <p:nvPr>
            <p:ph idx="1" type="body"/>
          </p:nvPr>
        </p:nvSpPr>
        <p:spPr>
          <a:xfrm>
            <a:off x="152850" y="943975"/>
            <a:ext cx="8741700" cy="3670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400"/>
              <a:t>Aprendercine.com. (2017, 2 de mayo). Ángulos de cámara en el cine y el audiovisual. https://aprendercine.com/tipos-angulos-de-camara-cine/</a:t>
            </a:r>
            <a:endParaRPr sz="1400"/>
          </a:p>
          <a:p>
            <a:pPr indent="0" lvl="0" marL="0" rtl="0" algn="l">
              <a:spcBef>
                <a:spcPts val="600"/>
              </a:spcBef>
              <a:spcAft>
                <a:spcPts val="0"/>
              </a:spcAft>
              <a:buNone/>
            </a:pPr>
            <a:r>
              <a:rPr lang="en" sz="1400"/>
              <a:t>Aumont, J., Bergala, A., Marie, M., &amp; Vernet, M. (1996). Estética del cine: Espacio fílmico, montaje, narración, lenguaje. Paidós.</a:t>
            </a:r>
            <a:endParaRPr sz="1400"/>
          </a:p>
          <a:p>
            <a:pPr indent="0" lvl="0" marL="0" rtl="0" algn="l">
              <a:spcBef>
                <a:spcPts val="600"/>
              </a:spcBef>
              <a:spcAft>
                <a:spcPts val="0"/>
              </a:spcAft>
              <a:buNone/>
            </a:pPr>
            <a:r>
              <a:rPr lang="en" sz="1400"/>
              <a:t>Bordwell, D. (1996). La narración en el cine de ficción. Paidós.</a:t>
            </a:r>
            <a:endParaRPr sz="1400"/>
          </a:p>
          <a:p>
            <a:pPr indent="0" lvl="0" marL="0" rtl="0" algn="l">
              <a:spcBef>
                <a:spcPts val="600"/>
              </a:spcBef>
              <a:spcAft>
                <a:spcPts val="0"/>
              </a:spcAft>
              <a:buNone/>
            </a:pPr>
            <a:r>
              <a:rPr lang="en" sz="1400"/>
              <a:t>Bordwell, D., &amp; Thompson, K. (1995). El arte cinematográfico: Una introducción. Paidós.</a:t>
            </a:r>
            <a:endParaRPr sz="1400"/>
          </a:p>
          <a:p>
            <a:pPr indent="0" lvl="0" marL="0" rtl="0" algn="l">
              <a:spcBef>
                <a:spcPts val="600"/>
              </a:spcBef>
              <a:spcAft>
                <a:spcPts val="0"/>
              </a:spcAft>
              <a:buNone/>
            </a:pPr>
            <a:r>
              <a:rPr lang="en" sz="1400"/>
              <a:t>Brown, B. (2008). Cinematografía, teoría y práctica: La creación de imágenes para directores de fotografía, directores y operadores de video. Omega.</a:t>
            </a:r>
            <a:endParaRPr sz="1400"/>
          </a:p>
          <a:p>
            <a:pPr indent="0" lvl="0" marL="0" rtl="0" algn="l">
              <a:spcBef>
                <a:spcPts val="600"/>
              </a:spcBef>
              <a:spcAft>
                <a:spcPts val="0"/>
              </a:spcAft>
              <a:buNone/>
            </a:pPr>
            <a:r>
              <a:rPr lang="en" sz="1400"/>
              <a:t>Casetti, F., &amp; Di Chio, F. (2007). Cómo analizar un film. Paidós.</a:t>
            </a:r>
            <a:endParaRPr sz="1400"/>
          </a:p>
          <a:p>
            <a:pPr indent="0" lvl="0" marL="0" rtl="0" algn="l">
              <a:spcBef>
                <a:spcPts val="600"/>
              </a:spcBef>
              <a:spcAft>
                <a:spcPts val="0"/>
              </a:spcAft>
              <a:buNone/>
            </a:pPr>
            <a:r>
              <a:rPr lang="en" sz="1400"/>
              <a:t>Costa, A. (2007). Saber ver el cine. Paidós.</a:t>
            </a:r>
            <a:endParaRPr sz="1400"/>
          </a:p>
          <a:p>
            <a:pPr indent="0" lvl="0" marL="0" rtl="0" algn="l">
              <a:spcBef>
                <a:spcPts val="600"/>
              </a:spcBef>
              <a:spcAft>
                <a:spcPts val="0"/>
              </a:spcAft>
              <a:buNone/>
            </a:pPr>
            <a:r>
              <a:rPr lang="en" sz="1400"/>
              <a:t>Docsjo. (2016, 14 de octubre). Planos y ángulos. https://docsjo.info/2016/10/14/planos-y-angulos/</a:t>
            </a:r>
            <a:endParaRPr sz="1400"/>
          </a:p>
          <a:p>
            <a:pPr indent="0" lvl="0" marL="0" rtl="0" algn="l">
              <a:spcBef>
                <a:spcPts val="600"/>
              </a:spcBef>
              <a:spcAft>
                <a:spcPts val="0"/>
              </a:spcAft>
              <a:buNone/>
            </a:pPr>
            <a:r>
              <a:rPr lang="en" sz="1400"/>
              <a:t>Liarte, D. (2010, 14 de enero). Los tipos de ángulos en las fotografías. Xataka Foto. https://www.xatakafoto.com/tutoriales/los-tipos-de-angulos-en-las-fotografias</a:t>
            </a:r>
            <a:endParaRPr sz="1400"/>
          </a:p>
          <a:p>
            <a:pPr indent="0" lvl="0" marL="0" rtl="0" algn="l">
              <a:spcBef>
                <a:spcPts val="600"/>
              </a:spcBef>
              <a:spcAft>
                <a:spcPts val="0"/>
              </a:spcAft>
              <a:buNone/>
            </a:pPr>
            <a:r>
              <a:t/>
            </a:r>
            <a:endParaRPr sz="1000"/>
          </a:p>
        </p:txBody>
      </p:sp>
      <p:sp>
        <p:nvSpPr>
          <p:cNvPr id="352" name="Google Shape;352;p45"/>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6"/>
          <p:cNvSpPr txBox="1"/>
          <p:nvPr>
            <p:ph type="title"/>
          </p:nvPr>
        </p:nvSpPr>
        <p:spPr>
          <a:xfrm>
            <a:off x="-6000" y="86575"/>
            <a:ext cx="9156000" cy="85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Referencias </a:t>
            </a:r>
            <a:endParaRPr/>
          </a:p>
        </p:txBody>
      </p:sp>
      <p:sp>
        <p:nvSpPr>
          <p:cNvPr id="358" name="Google Shape;358;p46"/>
          <p:cNvSpPr txBox="1"/>
          <p:nvPr>
            <p:ph idx="1" type="body"/>
          </p:nvPr>
        </p:nvSpPr>
        <p:spPr>
          <a:xfrm>
            <a:off x="201150" y="678350"/>
            <a:ext cx="8741700" cy="4066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sz="1000"/>
          </a:p>
          <a:p>
            <a:pPr indent="0" lvl="0" marL="0" rtl="0" algn="l">
              <a:spcBef>
                <a:spcPts val="600"/>
              </a:spcBef>
              <a:spcAft>
                <a:spcPts val="0"/>
              </a:spcAft>
              <a:buClr>
                <a:schemeClr val="dk1"/>
              </a:buClr>
              <a:buSzPts val="1100"/>
              <a:buFont typeface="Arial"/>
              <a:buNone/>
            </a:pPr>
            <a:r>
              <a:rPr lang="en" sz="1400"/>
              <a:t>Llanos, J. (2017). Tipos de planos en cine y fotografía con ejemplos. 365 Enfoques. https://365enfoques.com/video-reflex/tipos-de-planos-cine/</a:t>
            </a:r>
            <a:endParaRPr sz="1400"/>
          </a:p>
          <a:p>
            <a:pPr indent="0" lvl="0" marL="0" rtl="0" algn="l">
              <a:spcBef>
                <a:spcPts val="600"/>
              </a:spcBef>
              <a:spcAft>
                <a:spcPts val="0"/>
              </a:spcAft>
              <a:buClr>
                <a:schemeClr val="dk1"/>
              </a:buClr>
              <a:buSzPts val="1100"/>
              <a:buFont typeface="Arial"/>
              <a:buNone/>
            </a:pPr>
            <a:r>
              <a:rPr lang="en" sz="1400"/>
              <a:t>Martin, M. (2008). El lenguaje del cine (2.ª ed.). Gedisa.</a:t>
            </a:r>
            <a:endParaRPr sz="1000"/>
          </a:p>
          <a:p>
            <a:pPr indent="0" lvl="0" marL="0" rtl="0" algn="l">
              <a:spcBef>
                <a:spcPts val="600"/>
              </a:spcBef>
              <a:spcAft>
                <a:spcPts val="0"/>
              </a:spcAft>
              <a:buNone/>
            </a:pPr>
            <a:r>
              <a:rPr lang="en" sz="1400"/>
              <a:t>Molina, A. (2014, 30 de mayo). Planos, ángulos y movimientos de cámara. Viral Visual. https://viralvisual.wordpress.com/2014/05/30/planos-angulos-y-movimientos-de-camara/</a:t>
            </a:r>
            <a:endParaRPr sz="1400"/>
          </a:p>
          <a:p>
            <a:pPr indent="0" lvl="0" marL="0" rtl="0" algn="l">
              <a:spcBef>
                <a:spcPts val="600"/>
              </a:spcBef>
              <a:spcAft>
                <a:spcPts val="0"/>
              </a:spcAft>
              <a:buNone/>
            </a:pPr>
            <a:r>
              <a:rPr lang="en" sz="1400"/>
              <a:t>Pixel Creativo. (2010, noviembre). Planos y ángulos. http://pixel-creativo.blogspot.com/2010/11/planos-y-angulos.html</a:t>
            </a:r>
            <a:endParaRPr sz="1400"/>
          </a:p>
          <a:p>
            <a:pPr indent="0" lvl="0" marL="0" rtl="0" algn="l">
              <a:spcBef>
                <a:spcPts val="600"/>
              </a:spcBef>
              <a:spcAft>
                <a:spcPts val="0"/>
              </a:spcAft>
              <a:buNone/>
            </a:pPr>
            <a:r>
              <a:rPr lang="en" sz="1400"/>
              <a:t>Stam, R. (2001). Teorías del cine: Una introducción. Paidós.</a:t>
            </a:r>
            <a:endParaRPr sz="1400"/>
          </a:p>
          <a:p>
            <a:pPr indent="0" lvl="0" marL="0" rtl="0" algn="l">
              <a:spcBef>
                <a:spcPts val="600"/>
              </a:spcBef>
              <a:spcAft>
                <a:spcPts val="0"/>
              </a:spcAft>
              <a:buNone/>
            </a:pPr>
            <a:r>
              <a:rPr lang="en" sz="1400"/>
              <a:t>Truffaut, F. (2010). El cine según Hitchcock. Alianza Editorial.</a:t>
            </a:r>
            <a:endParaRPr sz="1400"/>
          </a:p>
          <a:p>
            <a:pPr indent="0" lvl="0" marL="0" rtl="0" algn="l">
              <a:spcBef>
                <a:spcPts val="600"/>
              </a:spcBef>
              <a:spcAft>
                <a:spcPts val="0"/>
              </a:spcAft>
              <a:buNone/>
            </a:pPr>
            <a:r>
              <a:rPr lang="en" sz="1400"/>
              <a:t>Zavala, L. (2005). Elementos del discurso cinematográfico. Universidad Autónoma Metropolitana, Unidad Xochimilco.</a:t>
            </a:r>
            <a:endParaRPr sz="1400"/>
          </a:p>
          <a:p>
            <a:pPr indent="0" lvl="0" marL="0" rtl="0" algn="l">
              <a:spcBef>
                <a:spcPts val="600"/>
              </a:spcBef>
              <a:spcAft>
                <a:spcPts val="0"/>
              </a:spcAft>
              <a:buNone/>
            </a:pPr>
            <a:r>
              <a:rPr lang="en" sz="1400"/>
              <a:t>Zavala, L. (2007). Manual de análisis narrativo: Literario, cinematográfico, intertextual. Trillas.</a:t>
            </a:r>
            <a:endParaRPr sz="1400"/>
          </a:p>
          <a:p>
            <a:pPr indent="0" lvl="0" marL="0" rtl="0" algn="l">
              <a:spcBef>
                <a:spcPts val="600"/>
              </a:spcBef>
              <a:spcAft>
                <a:spcPts val="0"/>
              </a:spcAft>
              <a:buNone/>
            </a:pPr>
            <a:r>
              <a:rPr lang="en" sz="1400"/>
              <a:t>Zavala, L. (2023). El placer del cine: Conversaciones sobre análisis cinematográfico. Universidad Autónoma Metropolitana, Unidad Xochimilco.</a:t>
            </a:r>
            <a:endParaRPr sz="1400"/>
          </a:p>
          <a:p>
            <a:pPr indent="0" lvl="0" marL="0" rtl="0" algn="l">
              <a:spcBef>
                <a:spcPts val="600"/>
              </a:spcBef>
              <a:spcAft>
                <a:spcPts val="0"/>
              </a:spcAft>
              <a:buNone/>
            </a:pPr>
            <a:r>
              <a:t/>
            </a:r>
            <a:endParaRPr sz="1000"/>
          </a:p>
          <a:p>
            <a:pPr indent="0" lvl="0" marL="0" rtl="0" algn="l">
              <a:spcBef>
                <a:spcPts val="600"/>
              </a:spcBef>
              <a:spcAft>
                <a:spcPts val="0"/>
              </a:spcAft>
              <a:buNone/>
            </a:pPr>
            <a:r>
              <a:t/>
            </a:r>
            <a:endParaRPr sz="1000"/>
          </a:p>
        </p:txBody>
      </p:sp>
      <p:sp>
        <p:nvSpPr>
          <p:cNvPr id="359" name="Google Shape;359;p46"/>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7"/>
          <p:cNvSpPr txBox="1"/>
          <p:nvPr>
            <p:ph idx="4294967295" type="ctrTitle"/>
          </p:nvPr>
        </p:nvSpPr>
        <p:spPr>
          <a:xfrm>
            <a:off x="1843500" y="2277500"/>
            <a:ext cx="5457000" cy="115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¡Gracias</a:t>
            </a:r>
            <a:r>
              <a:rPr lang="en" sz="4800"/>
              <a:t>!</a:t>
            </a:r>
            <a:endParaRPr sz="4800"/>
          </a:p>
        </p:txBody>
      </p:sp>
      <p:sp>
        <p:nvSpPr>
          <p:cNvPr id="365" name="Google Shape;365;p47"/>
          <p:cNvSpPr/>
          <p:nvPr/>
        </p:nvSpPr>
        <p:spPr>
          <a:xfrm>
            <a:off x="4207274" y="603475"/>
            <a:ext cx="687464" cy="691590"/>
          </a:xfrm>
          <a:custGeom>
            <a:rect b="b" l="l" r="r" t="t"/>
            <a:pathLst>
              <a:path extrusionOk="0" h="15938" w="15842">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7"/>
          <p:cNvSpPr/>
          <p:nvPr/>
        </p:nvSpPr>
        <p:spPr>
          <a:xfrm>
            <a:off x="3850764" y="3596450"/>
            <a:ext cx="1442481" cy="102978"/>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7"/>
          <p:cNvSpPr txBox="1"/>
          <p:nvPr>
            <p:ph idx="12" type="sldNum"/>
          </p:nvPr>
        </p:nvSpPr>
        <p:spPr>
          <a:xfrm>
            <a:off x="4297650" y="4832975"/>
            <a:ext cx="548700" cy="310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68" name="Google Shape;368;p47"/>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228600" marR="228600" rtl="0" algn="ctr">
              <a:lnSpc>
                <a:spcPct val="150000"/>
              </a:lnSpc>
              <a:spcBef>
                <a:spcPts val="0"/>
              </a:spcBef>
              <a:spcAft>
                <a:spcPts val="0"/>
              </a:spcAft>
              <a:buNone/>
            </a:pPr>
            <a:r>
              <a:t/>
            </a:r>
            <a:endParaRPr/>
          </a:p>
        </p:txBody>
      </p:sp>
      <p:pic>
        <p:nvPicPr>
          <p:cNvPr id="369" name="Google Shape;369;p47"/>
          <p:cNvPicPr preferRelativeResize="0"/>
          <p:nvPr/>
        </p:nvPicPr>
        <p:blipFill>
          <a:blip r:embed="rId3">
            <a:alphaModFix/>
          </a:blip>
          <a:stretch>
            <a:fillRect/>
          </a:stretch>
        </p:blipFill>
        <p:spPr>
          <a:xfrm>
            <a:off x="304812" y="4548925"/>
            <a:ext cx="1123950" cy="390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Ursula template">
  <a:themeElements>
    <a:clrScheme name="Custom 347">
      <a:dk1>
        <a:srgbClr val="000000"/>
      </a:dk1>
      <a:lt1>
        <a:srgbClr val="FFFFFF"/>
      </a:lt1>
      <a:dk2>
        <a:srgbClr val="D1D8DF"/>
      </a:dk2>
      <a:lt2>
        <a:srgbClr val="4F565C"/>
      </a:lt2>
      <a:accent1>
        <a:srgbClr val="63A8DF"/>
      </a:accent1>
      <a:accent2>
        <a:srgbClr val="F8AF2C"/>
      </a:accent2>
      <a:accent3>
        <a:srgbClr val="B2DF4B"/>
      </a:accent3>
      <a:accent4>
        <a:srgbClr val="88D8E6"/>
      </a:accent4>
      <a:accent5>
        <a:srgbClr val="A693C9"/>
      </a:accent5>
      <a:accent6>
        <a:srgbClr val="F7826B"/>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