
<file path=[Content_Types].xml><?xml version="1.0" encoding="utf-8"?>
<Types xmlns="http://schemas.openxmlformats.org/package/2006/content-types">
  <Default Extension="jpe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56" r:id="rId4"/>
    <p:sldId id="260" r:id="rId5"/>
    <p:sldId id="259" r:id="rId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90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D4F5F7-4059-53EB-D1A1-5AD82DB2A4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E52B30B-FDAB-A591-CEB6-99DA9FCE0F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5EA5120-49CC-971C-E229-A8A61DFFC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C15AA-DB5F-4B53-87A4-27962543A9CB}" type="datetimeFigureOut">
              <a:rPr lang="es-MX" smtClean="0"/>
              <a:t>10/10/2026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534C447-174C-14D2-34A6-7E2CA0073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591318-8E69-B1DB-49F5-16825A8F2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6B04F-CECA-436E-962D-3BF7ED82176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1025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A4B7EC-0C1F-F288-E6FC-40023E326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FD15D9-7958-EA76-7940-BACC04114A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7426F1A-647C-716B-0794-52882F3DC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C15AA-DB5F-4B53-87A4-27962543A9CB}" type="datetimeFigureOut">
              <a:rPr lang="es-MX" smtClean="0"/>
              <a:t>10/10/2026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9680224-B52B-DC94-27C0-23DE605F3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F0CD3EC-7F97-E541-4992-26238A23D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6B04F-CECA-436E-962D-3BF7ED82176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03725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159038-F8D7-DB4B-B1B5-FBC35CBCE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E24497C-327C-6B1F-D33E-AD3329728A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601E4A7-05F6-8A04-3650-0821F42D8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C15AA-DB5F-4B53-87A4-27962543A9CB}" type="datetimeFigureOut">
              <a:rPr lang="es-MX" smtClean="0"/>
              <a:t>10/10/2026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97A119A-8810-76C7-0344-3326F3107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B6B0CC-5426-2465-A48A-1AB4FD55B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6B04F-CECA-436E-962D-3BF7ED82176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32149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B12FDD-46B0-40AC-1E4A-6A8F6D5DD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F417CA1-2D8B-4DDE-4CBD-CA009EC06D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C798135-84F5-C43E-00E9-A013C818CD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7EE4ED3-81A7-972A-F7A5-A2D0EE732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C15AA-DB5F-4B53-87A4-27962543A9CB}" type="datetimeFigureOut">
              <a:rPr lang="es-MX" smtClean="0"/>
              <a:t>10/10/2026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A5A0ABD-772B-7420-58E8-A96534C14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4D8966A-C6D9-3837-052F-2C2DFCBF5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6B04F-CECA-436E-962D-3BF7ED82176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22580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305F62-EBF1-9C1B-1145-2E17B4AD2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A692947-E203-23FF-EF4D-3ED27E7627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8B42036-ADB9-6D4E-F0C3-D14B0F918C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30F7FD7-302F-87FE-2580-BC4B8BFF4A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8D61502-69FC-A11F-E993-3496EBE497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0383073-FBBE-F69E-FE16-1BF8B1D5E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C15AA-DB5F-4B53-87A4-27962543A9CB}" type="datetimeFigureOut">
              <a:rPr lang="es-MX" smtClean="0"/>
              <a:t>10/10/2026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62B1553-B5D7-AC79-46BE-2468A0C42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F5D7AB5-DEA6-E047-2414-38CBD6EDA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6B04F-CECA-436E-962D-3BF7ED82176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04654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275F51-6B30-14B1-32C5-7145352B1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32F9E95-1B86-FFA8-A92E-6D73D50C7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C15AA-DB5F-4B53-87A4-27962543A9CB}" type="datetimeFigureOut">
              <a:rPr lang="es-MX" smtClean="0"/>
              <a:t>10/10/2026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27A4E71-3A10-B4CE-A752-7B6D5131B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F4BFCDB-A9F6-EDD9-9887-5133EA950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6B04F-CECA-436E-962D-3BF7ED82176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43961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3A42ACE-E4EA-CD0D-1A38-862CE0FC1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C15AA-DB5F-4B53-87A4-27962543A9CB}" type="datetimeFigureOut">
              <a:rPr lang="es-MX" smtClean="0"/>
              <a:t>10/10/2026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D7B2DB6-1564-1CFC-5E8E-EF10AE61F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350CE45-7B99-F8FC-54B2-72C81FB77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6B04F-CECA-436E-962D-3BF7ED82176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3260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8F572B-FFED-993B-7904-BF0319C9D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11815B4-DE9B-B8C7-2FE9-D28920D03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3AAE46F-6334-18C7-53F9-136E6CD382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F54EFDB-29B6-6D17-D435-526A0B81C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C15AA-DB5F-4B53-87A4-27962543A9CB}" type="datetimeFigureOut">
              <a:rPr lang="es-MX" smtClean="0"/>
              <a:t>10/10/2026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9AA6EC8-44BC-2561-2755-9DB10E6E1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E6ED4E1-85F7-C59C-80E3-05979C799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6B04F-CECA-436E-962D-3BF7ED82176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4915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555DC3-B775-6B8A-04B8-B0B291362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EF4D3FD-3D44-61BB-BA69-404A1949F0E7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AE97462-DED6-16E3-1228-0BED9E26D8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C3E3583-3634-DC96-1D01-9BBDC7FDF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C15AA-DB5F-4B53-87A4-27962543A9CB}" type="datetimeFigureOut">
              <a:rPr lang="es-MX" smtClean="0"/>
              <a:t>10/10/2026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4C7969B-5489-E82A-3C9A-B5F5EED83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AD44741-9407-2EA7-B67D-531F68E63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6B04F-CECA-436E-962D-3BF7ED82176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69118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74E23F-73CE-B975-3FCF-23A7D667F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8328725-7458-C86E-215F-2AB59FD0A8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8F80133-BBB2-A508-53E3-B6FED8443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C15AA-DB5F-4B53-87A4-27962543A9CB}" type="datetimeFigureOut">
              <a:rPr lang="es-MX" smtClean="0"/>
              <a:t>10/10/2026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24FF71-657A-C82C-3B19-AA01CB434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55A97C6-BBE2-7719-D996-BE4082AA8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6B04F-CECA-436E-962D-3BF7ED82176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17555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873DB55-C76F-5700-052F-94FD93A308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B855763-B278-9A84-8F94-5B04422203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25AFAAA-AF47-BB80-6411-7EED47C9D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C15AA-DB5F-4B53-87A4-27962543A9CB}" type="datetimeFigureOut">
              <a:rPr lang="es-MX" smtClean="0"/>
              <a:t>10/10/2026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92D2365-9D20-2FD7-B5C9-63C7ECFB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B1321CF-A290-FABB-6860-26B5C2780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6B04F-CECA-436E-962D-3BF7ED82176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65996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5DA39ED-CFB4-BDB2-D470-33A5990A0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7DC342-7FC9-3B89-49A6-C1B7C740B8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FAD7E31-9BAF-4093-D516-2942DBEEF7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FC15AA-DB5F-4B53-87A4-27962543A9CB}" type="datetimeFigureOut">
              <a:rPr lang="es-MX" smtClean="0"/>
              <a:t>10/10/2026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7323171-E171-3AD3-9F48-DA9199C090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79FA06E-3B24-1B1C-C7A1-2692515822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F6B04F-CECA-436E-962D-3BF7ED82176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73455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FDB723-628A-3EDE-66E7-6CDA681C9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01B5D7-DA8A-2DF1-7D66-597AF6349B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15E2621-2A56-BE18-8E83-8A9567D6BE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57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383E8CF-9BAD-15E2-1B8A-43322BD573D3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 l="31308" t="28527" r="37122" b="29768"/>
          <a:stretch>
            <a:fillRect/>
          </a:stretch>
        </p:blipFill>
        <p:spPr>
          <a:xfrm>
            <a:off x="0" y="0"/>
            <a:ext cx="12192000" cy="688176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FFA270B-C778-566B-A34E-61BD0F901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/>
              <a:t>Interrupciones</a:t>
            </a:r>
            <a:endParaRPr lang="es-MX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2E912B-440B-C108-591D-1B306A241B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MX" sz="3600" b="1" dirty="0"/>
              <a:t>Las interrupciones permiten que la Raspberry Pi Pico W responda a eventos, como pulsaciones de botones o señales de sensores, sin consultar continuamente las entradas. Su uso con </a:t>
            </a:r>
            <a:r>
              <a:rPr lang="es-MX" sz="3600" b="1" dirty="0" err="1"/>
              <a:t>MicroPython</a:t>
            </a:r>
            <a:r>
              <a:rPr lang="es-MX" sz="3600" b="1" dirty="0"/>
              <a:t> facilita el desarrollo de sistemas de monitoreo y control, mejora la capacidad de respuesta y permite aprovechar mejor el procesador.</a:t>
            </a:r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65580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A3CAB4-274C-6F00-997A-96E757683A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FE47B93-618C-E175-A4B2-DF4E4725D9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Grabación de pantalla 3">
            <a:hlinkClick r:id="" action="ppaction://media"/>
            <a:extLst>
              <a:ext uri="{FF2B5EF4-FFF2-40B4-BE49-F238E27FC236}">
                <a16:creationId xmlns:a16="http://schemas.microsoft.com/office/drawing/2014/main" id="{238075F4-F11B-F293-C99D-9A0FFD983E6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285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1722"/>
    </mc:Choice>
    <mc:Fallback>
      <p:transition spd="slow" advTm="3317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172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9FF34E-97ED-9031-28C3-0B249BC2B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Grabación de pantalla 3">
            <a:hlinkClick r:id="" action="ppaction://media"/>
            <a:extLst>
              <a:ext uri="{FF2B5EF4-FFF2-40B4-BE49-F238E27FC236}">
                <a16:creationId xmlns:a16="http://schemas.microsoft.com/office/drawing/2014/main" id="{FF67DB79-0606-9FC6-B7B4-23DBEB49FB6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276" cy="6858000"/>
          </a:xfrm>
        </p:spPr>
      </p:pic>
    </p:spTree>
    <p:extLst>
      <p:ext uri="{BB962C8B-B14F-4D97-AF65-F5344CB8AC3E}">
        <p14:creationId xmlns:p14="http://schemas.microsoft.com/office/powerpoint/2010/main" val="33880555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2055"/>
    </mc:Choice>
    <mc:Fallback>
      <p:transition spd="slow" advTm="1520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0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A03925E1-980F-23A0-B82F-0C310470A1D7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43208">
            <a:off x="2301065" y="269242"/>
            <a:ext cx="2777086" cy="6392542"/>
          </a:xfrm>
          <a:prstGeom prst="rect">
            <a:avLst/>
          </a:prstGeom>
        </p:spPr>
      </p:pic>
      <p:pic>
        <p:nvPicPr>
          <p:cNvPr id="6" name="Imagen 5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93E9D2AD-C825-A009-2B4D-5D40D51C01A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43208">
            <a:off x="6644303" y="758857"/>
            <a:ext cx="2195438" cy="5053653"/>
          </a:xfrm>
          <a:prstGeom prst="rect">
            <a:avLst/>
          </a:prstGeom>
        </p:spPr>
      </p:pic>
      <p:pic>
        <p:nvPicPr>
          <p:cNvPr id="7" name="Imagen 6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091B0684-6D29-C4A3-89D5-31B11A7ACC38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43208">
            <a:off x="9042133" y="2870502"/>
            <a:ext cx="1550302" cy="356862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E69E778-CBD2-02A1-B659-1FE888CDC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149" y="1748048"/>
            <a:ext cx="10653578" cy="1132258"/>
          </a:xfrm>
        </p:spPr>
        <p:txBody>
          <a:bodyPr>
            <a:normAutofit fontScale="90000"/>
          </a:bodyPr>
          <a:lstStyle/>
          <a:p>
            <a:pPr algn="ctr"/>
            <a:r>
              <a:rPr lang="es-ES" sz="6600" dirty="0">
                <a:solidFill>
                  <a:schemeClr val="accent1">
                    <a:lumMod val="75000"/>
                  </a:schemeClr>
                </a:solidFill>
              </a:rPr>
              <a:t>Muchas gracias</a:t>
            </a:r>
            <a:br>
              <a:rPr lang="es-ES" sz="66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s-ES" sz="6600" dirty="0">
                <a:solidFill>
                  <a:schemeClr val="accent1">
                    <a:lumMod val="75000"/>
                  </a:schemeClr>
                </a:solidFill>
              </a:rPr>
              <a:t>por usar este tutorial</a:t>
            </a:r>
            <a:br>
              <a:rPr lang="es-ES" sz="66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s-ES" sz="6600" dirty="0">
                <a:solidFill>
                  <a:schemeClr val="accent1">
                    <a:lumMod val="75000"/>
                  </a:schemeClr>
                </a:solidFill>
              </a:rPr>
              <a:t>dudas</a:t>
            </a:r>
            <a:br>
              <a:rPr lang="es-ES" sz="66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s-ES" sz="6600" dirty="0">
                <a:solidFill>
                  <a:schemeClr val="accent1">
                    <a:lumMod val="75000"/>
                  </a:schemeClr>
                </a:solidFill>
              </a:rPr>
              <a:t>villalvazo@ucol.mx</a:t>
            </a:r>
            <a:endParaRPr lang="es-MX" sz="6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E0B478A6-7860-72D4-CF62-A06439DFE5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45891" t="-245891" r="-245891" b="-245891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60906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441"/>
    </mc:Choice>
    <mc:Fallback xmlns="">
      <p:transition spd="slow" advTm="124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70</Words>
  <Application>Microsoft Office PowerPoint</Application>
  <PresentationFormat>Panorámica</PresentationFormat>
  <Paragraphs>3</Paragraphs>
  <Slides>5</Slides>
  <Notes>0</Notes>
  <HiddenSlides>0</HiddenSlides>
  <MMClips>3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Tema de Office</vt:lpstr>
      <vt:lpstr>Presentación de PowerPoint</vt:lpstr>
      <vt:lpstr>Interrupciones</vt:lpstr>
      <vt:lpstr>Presentación de PowerPoint</vt:lpstr>
      <vt:lpstr>Presentación de PowerPoint</vt:lpstr>
      <vt:lpstr>Muchas gracias por usar este tutorial dudas villalvazo@ucol.mx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Villalvazo Laureano Efrain</dc:creator>
  <cp:lastModifiedBy>Villalvazo Laureano Efrain</cp:lastModifiedBy>
  <cp:revision>1</cp:revision>
  <dcterms:created xsi:type="dcterms:W3CDTF">2026-10-10T14:19:27Z</dcterms:created>
  <dcterms:modified xsi:type="dcterms:W3CDTF">2026-10-10T14:56:48Z</dcterms:modified>
</cp:coreProperties>
</file>