
<file path=[Content_Types].xml><?xml version="1.0" encoding="utf-8"?>
<Types xmlns="http://schemas.openxmlformats.org/package/2006/content-types">
  <Default Extension="7UaMIHON4YC8CBh81HxEhgHaCi" ContentType="image/jpeg"/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284" y="2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769B1C-FDE8-3500-5A50-8DC282883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664259-018B-D8C4-3ED0-FAC0C62ED5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35C543-7FAD-0F74-7A5E-849B18E79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AB67-95C7-4172-B5FC-213A93A5B124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8685E9-F617-57A7-C36E-696C5FB9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7F16FE-960F-AEC3-6E29-0C53756B9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BEE5-C21D-49B2-8CD6-E31D585165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0273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64E02B-32E1-D698-7C01-D301FC811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008B07-67B6-738F-01B6-C8C3D0ABF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D01CEC-4081-79B1-C69D-35235CEAD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AB67-95C7-4172-B5FC-213A93A5B124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5B9824-9374-11DA-ECBE-7491B3C6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054510-A447-39BA-252F-CFE8CCFAB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BEE5-C21D-49B2-8CD6-E31D585165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7689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B36561-8717-FB4A-E62A-2F8B0E7C5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853125-09AF-5D15-EF21-15239AAC7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195ADD-1070-37B6-2DF4-6C5F75548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AB67-95C7-4172-B5FC-213A93A5B124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AD6251-C910-E1B5-10DC-37AA4FD56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D657B1-BB25-61D5-CDCA-4C7A3BC71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BEE5-C21D-49B2-8CD6-E31D585165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789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D90B77-6C70-E952-1BB1-3FE8F30CB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649637-D186-0FC0-3C8A-0A5FA2498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C5CACA0-CE3C-AA4C-4F8E-7F3D01B16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CB65C0-F2B4-12EA-EEAF-250DD3EB0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AB67-95C7-4172-B5FC-213A93A5B124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709591-390B-BA79-4BE9-74E09157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F254B5-35DD-8E0F-693B-19F73A9BC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BEE5-C21D-49B2-8CD6-E31D585165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277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A21B4-06F5-8ABB-2273-E5BC46A04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2BD7D1-22F5-7B78-C1FC-558ABB2A3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C02702-FA44-DFAE-EB9F-381372842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70F3620-ABB5-D395-4BAF-A6F6FC3F7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E0A6205-3913-76F0-AB08-B70B41A3C2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B7073AF-1AC3-4E20-5D61-F8AFC01A1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AB67-95C7-4172-B5FC-213A93A5B124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AB053E0-F1A6-FAD1-A71D-0EE7B0CF1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8317819-6937-BC08-46A8-FD39728E6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BEE5-C21D-49B2-8CD6-E31D585165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9998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C316C7-BC84-3962-C153-3B9FD5EFF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332FEC8-EE6C-AA52-2B80-8D949A13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AB67-95C7-4172-B5FC-213A93A5B124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D1FB023-90FE-B73F-B25B-E7CB56739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E44918E-532A-9F92-B418-E4654AD00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BEE5-C21D-49B2-8CD6-E31D585165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9618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81355BA-517A-1EAD-0C69-372152B99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AB67-95C7-4172-B5FC-213A93A5B124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BB7E557-E81A-95EE-329B-6BDBAC756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B750D8-53A0-46DC-901A-7A863ACB7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BEE5-C21D-49B2-8CD6-E31D585165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8285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54E4C6-DE73-D82E-AB63-7DA718C71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B14302-468D-FF2B-FDB1-4DDF7C81F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713741-2E4F-4EAC-2D9B-4F531F176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122D9D-A647-1AFA-4D1F-1D58BBD10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AB67-95C7-4172-B5FC-213A93A5B124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4574DD-F614-1E8E-1A6A-FBF2BEF50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33C1D-21BD-4834-4277-DD1760E42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BEE5-C21D-49B2-8CD6-E31D585165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8829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D7BCC7-527A-E55F-E86B-3CABE55C0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A32D820-07AF-7CF1-5A19-02DF9D21AD8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A622B2-7791-316B-3FF8-4D4A86970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168A62-49FC-EBDC-6A16-B5CA3C208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AB67-95C7-4172-B5FC-213A93A5B124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320AEA-ED70-7788-36BA-4E8A4E054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F2B580-57A4-482F-4B06-E8533F69D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BEE5-C21D-49B2-8CD6-E31D585165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1007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0CF1F-BE83-B6C1-6482-138F3CC62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4C7905-2D04-55FF-4651-27994DFE6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4187A5-9697-4A33-047B-69B7A7A61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AB67-95C7-4172-B5FC-213A93A5B124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9CD8F0-39E0-89D8-4D45-1B233E2AA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1256A5-E250-0366-BD51-70E936F9D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BEE5-C21D-49B2-8CD6-E31D585165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0633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0F3E904-50DF-2953-7764-5B55DC6C5A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3CC9510-F84F-66A7-0184-E2A40AC6EA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927C2B-1658-04C4-71C4-79E1F6CDD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AB67-95C7-4172-B5FC-213A93A5B124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9F5BB2-1F52-CE84-DA3D-21F15594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32D2F4-A97F-8075-68EC-9FBDA76CD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BEE5-C21D-49B2-8CD6-E31D585165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0080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69DD874-E5AC-A0E5-F5CC-4F904FE25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1A8B1E-7D23-38F6-1BF9-D110C9DDB6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85E9F1-2BDA-CEE5-EB56-4907BFFE49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41AB67-95C7-4172-B5FC-213A93A5B124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5ADC6F-228E-EA26-E341-1B98F2B414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9A1818-A0D9-0542-B922-FB10415739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89BEE5-C21D-49B2-8CD6-E31D585165A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7764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7UaMIHON4YC8CBh81HxEhgHaCi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045F82B7-BB2C-8652-2BAA-FADC193137EE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 l="10578" t="9682" r="2997" b="3492"/>
          <a:stretch>
            <a:fillRect/>
          </a:stretch>
        </p:blipFill>
        <p:spPr>
          <a:xfrm>
            <a:off x="0" y="-154452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CA2C1FC-DF8B-430E-3AE5-E18ABACD9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1777" y="4552486"/>
            <a:ext cx="9144000" cy="1655762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Programación de compuertas lógicas con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</a:rPr>
              <a:t>Quartus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 y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</a:rPr>
              <a:t>VHDL</a:t>
            </a:r>
            <a:br>
              <a:rPr lang="es-ES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s-ES" sz="4400" b="1" dirty="0">
                <a:solidFill>
                  <a:schemeClr val="accent6">
                    <a:lumMod val="50000"/>
                  </a:schemeClr>
                </a:solidFill>
              </a:rPr>
              <a:t>Autores:</a:t>
            </a:r>
            <a:br>
              <a:rPr lang="es-ES" sz="4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s-ES" sz="4400" b="1" dirty="0">
                <a:solidFill>
                  <a:schemeClr val="accent6">
                    <a:lumMod val="50000"/>
                  </a:schemeClr>
                </a:solidFill>
              </a:rPr>
              <a:t>Efrain Villalvazo Laureano</a:t>
            </a:r>
            <a:br>
              <a:rPr lang="es-ES" sz="4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s-ES" sz="4400" b="1" dirty="0">
                <a:solidFill>
                  <a:schemeClr val="accent6">
                    <a:lumMod val="50000"/>
                  </a:schemeClr>
                </a:solidFill>
              </a:rPr>
              <a:t>Marco Antonio Pérez González</a:t>
            </a:r>
            <a:br>
              <a:rPr lang="es-ES" sz="4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s-ES" sz="4400" b="1" dirty="0">
                <a:solidFill>
                  <a:schemeClr val="accent6">
                    <a:lumMod val="50000"/>
                  </a:schemeClr>
                </a:solidFill>
              </a:rPr>
              <a:t>Daniel Alfonso Verde Romero</a:t>
            </a:r>
            <a:br>
              <a:rPr lang="es-ES" sz="4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s-ES" sz="4400" b="1" dirty="0">
                <a:solidFill>
                  <a:schemeClr val="accent6">
                    <a:lumMod val="50000"/>
                  </a:schemeClr>
                </a:solidFill>
              </a:rPr>
              <a:t>Ramón Octavio Jiménez Betancourt</a:t>
            </a:r>
            <a:br>
              <a:rPr lang="es-ES" sz="4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s-ES" sz="4400" b="1" dirty="0">
                <a:solidFill>
                  <a:schemeClr val="accent6">
                    <a:lumMod val="50000"/>
                  </a:schemeClr>
                </a:solidFill>
              </a:rPr>
              <a:t>Juan Miguel González López</a:t>
            </a:r>
            <a:endParaRPr lang="es-MX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B3FC6B-ACD4-31D8-415A-240743B9F1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16" name="Imagen 15" descr="Universidad de Colima | Comunidad UdeC - #Comunidad UdeC">
            <a:extLst>
              <a:ext uri="{FF2B5EF4-FFF2-40B4-BE49-F238E27FC236}">
                <a16:creationId xmlns:a16="http://schemas.microsoft.com/office/drawing/2014/main" id="{1CC88D0B-E916-A9D9-83F9-066217D06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172" y="14752"/>
            <a:ext cx="3515828" cy="119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05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C0562-8423-00CC-8481-993F929E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3" name="Grabación de pantalla 2">
            <a:hlinkClick r:id="" action="ppaction://media"/>
            <a:extLst>
              <a:ext uri="{FF2B5EF4-FFF2-40B4-BE49-F238E27FC236}">
                <a16:creationId xmlns:a16="http://schemas.microsoft.com/office/drawing/2014/main" id="{75D2EE25-9CD8-DBB5-28B1-BBDA65C00D7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</p:spTree>
    <p:extLst>
      <p:ext uri="{BB962C8B-B14F-4D97-AF65-F5344CB8AC3E}">
        <p14:creationId xmlns:p14="http://schemas.microsoft.com/office/powerpoint/2010/main" val="294527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530"/>
    </mc:Choice>
    <mc:Fallback xmlns="">
      <p:transition spd="slow" advTm="138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3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BB83DA-889A-460B-1137-A218E4C9E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7" name="Grabación de pantalla 6">
            <a:hlinkClick r:id="" action="ppaction://media"/>
            <a:extLst>
              <a:ext uri="{FF2B5EF4-FFF2-40B4-BE49-F238E27FC236}">
                <a16:creationId xmlns:a16="http://schemas.microsoft.com/office/drawing/2014/main" id="{D231CB68-790D-170C-72BC-2A90C5967B9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754401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7699"/>
    </mc:Choice>
    <mc:Fallback>
      <p:transition spd="slow" advTm="2476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3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A03925E1-980F-23A0-B82F-0C310470A1D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43208">
            <a:off x="2301065" y="269242"/>
            <a:ext cx="2777086" cy="6392542"/>
          </a:xfrm>
          <a:prstGeom prst="rect">
            <a:avLst/>
          </a:prstGeom>
        </p:spPr>
      </p:pic>
      <p:pic>
        <p:nvPicPr>
          <p:cNvPr id="6" name="Imagen 5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93E9D2AD-C825-A009-2B4D-5D40D51C01A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43208">
            <a:off x="6644303" y="758857"/>
            <a:ext cx="2195438" cy="5053653"/>
          </a:xfrm>
          <a:prstGeom prst="rect">
            <a:avLst/>
          </a:prstGeom>
        </p:spPr>
      </p:pic>
      <p:pic>
        <p:nvPicPr>
          <p:cNvPr id="7" name="Imagen 6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091B0684-6D29-C4A3-89D5-31B11A7ACC3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43208">
            <a:off x="9042133" y="2870502"/>
            <a:ext cx="1550302" cy="356862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E69E778-CBD2-02A1-B659-1FE888CD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149" y="1748048"/>
            <a:ext cx="10653578" cy="113225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6600" dirty="0">
                <a:solidFill>
                  <a:schemeClr val="accent1">
                    <a:lumMod val="75000"/>
                  </a:schemeClr>
                </a:solidFill>
              </a:rPr>
              <a:t>Muchas gracias</a:t>
            </a:r>
            <a:br>
              <a:rPr lang="es-ES" sz="6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sz="6600" dirty="0">
                <a:solidFill>
                  <a:schemeClr val="accent1">
                    <a:lumMod val="75000"/>
                  </a:schemeClr>
                </a:solidFill>
              </a:rPr>
              <a:t>por usar este tutorial</a:t>
            </a:r>
            <a:br>
              <a:rPr lang="es-ES" sz="6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sz="6600" dirty="0">
                <a:solidFill>
                  <a:schemeClr val="accent1">
                    <a:lumMod val="75000"/>
                  </a:schemeClr>
                </a:solidFill>
              </a:rPr>
              <a:t>dudas</a:t>
            </a:r>
            <a:br>
              <a:rPr lang="es-ES" sz="6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ES" sz="6600" dirty="0">
                <a:solidFill>
                  <a:schemeClr val="accent1">
                    <a:lumMod val="75000"/>
                  </a:schemeClr>
                </a:solidFill>
              </a:rPr>
              <a:t>villalvazo@ucol.mx</a:t>
            </a:r>
            <a:endParaRPr lang="es-MX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E0B478A6-7860-72D4-CF62-A06439DFE5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45891" t="-245891" r="-245891" b="-245891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6090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41"/>
    </mc:Choice>
    <mc:Fallback xmlns="">
      <p:transition spd="slow" advTm="12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50</Words>
  <Application>Microsoft Office PowerPoint</Application>
  <PresentationFormat>Panorámica</PresentationFormat>
  <Paragraphs>2</Paragraphs>
  <Slides>4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Tema de Office</vt:lpstr>
      <vt:lpstr>Programación de compuertas lógicas con Quartus y VHDL Autores: Efrain Villalvazo Laureano Marco Antonio Pérez González Daniel Alfonso Verde Romero Ramón Octavio Jiménez Betancourt Juan Miguel González López</vt:lpstr>
      <vt:lpstr>Presentación de PowerPoint</vt:lpstr>
      <vt:lpstr>Presentación de PowerPoint</vt:lpstr>
      <vt:lpstr>Muchas gracias por usar este tutorial dudas villalvazo@ucol.mx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Villalvazo Laureano Efrain</dc:creator>
  <cp:lastModifiedBy>Villalvazo Laureano Efrain</cp:lastModifiedBy>
  <cp:revision>5</cp:revision>
  <dcterms:created xsi:type="dcterms:W3CDTF">2026-10-10T20:00:42Z</dcterms:created>
  <dcterms:modified xsi:type="dcterms:W3CDTF">2026-10-10T21:46:53Z</dcterms:modified>
</cp:coreProperties>
</file>