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DC252-E48E-45E9-8873-2368477F40EE}" v="13" dt="2025-04-19T02:11:52.1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chnudee Chaisatit" userId="02c1b548bfc26603" providerId="LiveId" clId="{73EDC252-E48E-45E9-8873-2368477F40EE}"/>
    <pc:docChg chg="undo redo custSel addSld delSld modSld">
      <pc:chgData name="Nuchnudee Chaisatit" userId="02c1b548bfc26603" providerId="LiveId" clId="{73EDC252-E48E-45E9-8873-2368477F40EE}" dt="2025-04-19T02:13:39.882" v="1067" actId="5793"/>
      <pc:docMkLst>
        <pc:docMk/>
      </pc:docMkLst>
      <pc:sldChg chg="addSp delSp modSp mod">
        <pc:chgData name="Nuchnudee Chaisatit" userId="02c1b548bfc26603" providerId="LiveId" clId="{73EDC252-E48E-45E9-8873-2368477F40EE}" dt="2025-04-19T02:11:58.390" v="1062" actId="14100"/>
        <pc:sldMkLst>
          <pc:docMk/>
          <pc:sldMk cId="0" sldId="256"/>
        </pc:sldMkLst>
        <pc:spChg chg="add del mod">
          <ac:chgData name="Nuchnudee Chaisatit" userId="02c1b548bfc26603" providerId="LiveId" clId="{73EDC252-E48E-45E9-8873-2368477F40EE}" dt="2025-04-18T22:22:26.794" v="447" actId="13822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8T22:18:13.130" v="422" actId="478"/>
          <ac:spMkLst>
            <pc:docMk/>
            <pc:sldMk cId="0" sldId="256"/>
            <ac:spMk id="9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24:45.250" v="472" actId="13822"/>
          <ac:spMkLst>
            <pc:docMk/>
            <pc:sldMk cId="0" sldId="256"/>
            <ac:spMk id="13" creationId="{00000000-0000-0000-0000-000000000000}"/>
          </ac:spMkLst>
        </pc:spChg>
        <pc:spChg chg="add mod">
          <ac:chgData name="Nuchnudee Chaisatit" userId="02c1b548bfc26603" providerId="LiveId" clId="{73EDC252-E48E-45E9-8873-2368477F40EE}" dt="2025-04-19T02:11:58.390" v="1062" actId="14100"/>
          <ac:spMkLst>
            <pc:docMk/>
            <pc:sldMk cId="0" sldId="256"/>
            <ac:spMk id="16" creationId="{6DFF86EB-4E57-12A6-1A65-59FEF1C6D569}"/>
          </ac:spMkLst>
        </pc:spChg>
        <pc:grpChg chg="del">
          <ac:chgData name="Nuchnudee Chaisatit" userId="02c1b548bfc26603" providerId="LiveId" clId="{73EDC252-E48E-45E9-8873-2368477F40EE}" dt="2025-04-18T22:18:23.201" v="425" actId="478"/>
          <ac:grpSpMkLst>
            <pc:docMk/>
            <pc:sldMk cId="0" sldId="256"/>
            <ac:grpSpMk id="3" creationId="{00000000-0000-0000-0000-000000000000}"/>
          </ac:grpSpMkLst>
        </pc:grpChg>
        <pc:grpChg chg="add del mod">
          <ac:chgData name="Nuchnudee Chaisatit" userId="02c1b548bfc26603" providerId="LiveId" clId="{73EDC252-E48E-45E9-8873-2368477F40EE}" dt="2025-04-18T22:23:04.736" v="452" actId="21"/>
          <ac:grpSpMkLst>
            <pc:docMk/>
            <pc:sldMk cId="0" sldId="256"/>
            <ac:grpSpMk id="10" creationId="{00000000-0000-0000-0000-000000000000}"/>
          </ac:grpSpMkLst>
        </pc:grpChg>
        <pc:picChg chg="add del">
          <ac:chgData name="Nuchnudee Chaisatit" userId="02c1b548bfc26603" providerId="LiveId" clId="{73EDC252-E48E-45E9-8873-2368477F40EE}" dt="2025-04-18T22:17:38.324" v="407" actId="478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Nuchnudee Chaisatit" userId="02c1b548bfc26603" providerId="LiveId" clId="{73EDC252-E48E-45E9-8873-2368477F40EE}" dt="2025-04-18T22:17:43.193" v="410" actId="14100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Nuchnudee Chaisatit" userId="02c1b548bfc26603" providerId="LiveId" clId="{73EDC252-E48E-45E9-8873-2368477F40EE}" dt="2025-04-18T22:22:47.390" v="450" actId="1076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Nuchnudee Chaisatit" userId="02c1b548bfc26603" providerId="LiveId" clId="{73EDC252-E48E-45E9-8873-2368477F40EE}" dt="2025-04-18T22:24:26.520" v="470" actId="1076"/>
          <ac:picMkLst>
            <pc:docMk/>
            <pc:sldMk cId="0" sldId="256"/>
            <ac:picMk id="14" creationId="{00000000-0000-0000-0000-000000000000}"/>
          </ac:picMkLst>
        </pc:picChg>
        <pc:picChg chg="add mod">
          <ac:chgData name="Nuchnudee Chaisatit" userId="02c1b548bfc26603" providerId="LiveId" clId="{73EDC252-E48E-45E9-8873-2368477F40EE}" dt="2025-04-18T22:23:59.610" v="464" actId="1076"/>
          <ac:picMkLst>
            <pc:docMk/>
            <pc:sldMk cId="0" sldId="256"/>
            <ac:picMk id="17" creationId="{BF6289F8-3BC4-4D3F-3AEA-271DB8E65B0D}"/>
          </ac:picMkLst>
        </pc:picChg>
        <pc:picChg chg="add mod">
          <ac:chgData name="Nuchnudee Chaisatit" userId="02c1b548bfc26603" providerId="LiveId" clId="{73EDC252-E48E-45E9-8873-2368477F40EE}" dt="2025-04-18T22:24:25.242" v="469" actId="14100"/>
          <ac:picMkLst>
            <pc:docMk/>
            <pc:sldMk cId="0" sldId="256"/>
            <ac:picMk id="18" creationId="{3C67550B-1C84-C6FC-E816-1589088524B6}"/>
          </ac:picMkLst>
        </pc:picChg>
      </pc:sldChg>
      <pc:sldChg chg="delSp modSp mod">
        <pc:chgData name="Nuchnudee Chaisatit" userId="02c1b548bfc26603" providerId="LiveId" clId="{73EDC252-E48E-45E9-8873-2368477F40EE}" dt="2025-04-18T22:29:57.750" v="492" actId="13822"/>
        <pc:sldMkLst>
          <pc:docMk/>
          <pc:sldMk cId="0" sldId="257"/>
        </pc:sldMkLst>
        <pc:spChg chg="mod">
          <ac:chgData name="Nuchnudee Chaisatit" userId="02c1b548bfc26603" providerId="LiveId" clId="{73EDC252-E48E-45E9-8873-2368477F40EE}" dt="2025-04-18T22:29:57.750" v="492" actId="13822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8T22:03:47.789" v="325" actId="478"/>
          <ac:spMkLst>
            <pc:docMk/>
            <pc:sldMk cId="0" sldId="257"/>
            <ac:spMk id="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29:57.750" v="492" actId="13822"/>
          <ac:spMkLst>
            <pc:docMk/>
            <pc:sldMk cId="0" sldId="257"/>
            <ac:spMk id="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4:06.773" v="327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4:50.703" v="335" actId="403"/>
          <ac:spMkLst>
            <pc:docMk/>
            <pc:sldMk cId="0" sldId="257"/>
            <ac:spMk id="11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4:44.273" v="334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5:01.386" v="336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3:22.910" v="323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05:09.099" v="337" actId="1076"/>
          <ac:spMkLst>
            <pc:docMk/>
            <pc:sldMk cId="0" sldId="257"/>
            <ac:spMk id="22" creationId="{00000000-0000-0000-0000-000000000000}"/>
          </ac:spMkLst>
        </pc:spChg>
        <pc:grpChg chg="mod">
          <ac:chgData name="Nuchnudee Chaisatit" userId="02c1b548bfc26603" providerId="LiveId" clId="{73EDC252-E48E-45E9-8873-2368477F40EE}" dt="2025-04-18T21:41:58.421" v="262" actId="107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04:40.650" v="333" actId="14100"/>
          <ac:grpSpMkLst>
            <pc:docMk/>
            <pc:sldMk cId="0" sldId="257"/>
            <ac:grpSpMk id="12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03:17.963" v="322" actId="1076"/>
          <ac:grpSpMkLst>
            <pc:docMk/>
            <pc:sldMk cId="0" sldId="257"/>
            <ac:grpSpMk id="16" creationId="{00000000-0000-0000-0000-000000000000}"/>
          </ac:grpSpMkLst>
        </pc:grpChg>
        <pc:picChg chg="mod">
          <ac:chgData name="Nuchnudee Chaisatit" userId="02c1b548bfc26603" providerId="LiveId" clId="{73EDC252-E48E-45E9-8873-2368477F40EE}" dt="2025-04-18T22:29:57.750" v="492" actId="13822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">
        <pc:chgData name="Nuchnudee Chaisatit" userId="02c1b548bfc26603" providerId="LiveId" clId="{73EDC252-E48E-45E9-8873-2368477F40EE}" dt="2025-04-18T22:31:04.979" v="502" actId="1076"/>
        <pc:sldMkLst>
          <pc:docMk/>
          <pc:sldMk cId="0" sldId="258"/>
        </pc:sldMkLst>
        <pc:spChg chg="mod">
          <ac:chgData name="Nuchnudee Chaisatit" userId="02c1b548bfc26603" providerId="LiveId" clId="{73EDC252-E48E-45E9-8873-2368477F40EE}" dt="2025-04-18T22:28:58.833" v="490" actId="17032"/>
          <ac:spMkLst>
            <pc:docMk/>
            <pc:sldMk cId="0" sldId="258"/>
            <ac:spMk id="4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8T22:28:58.833" v="490" actId="17032"/>
          <ac:spMkLst>
            <pc:docMk/>
            <pc:sldMk cId="0" sldId="258"/>
            <ac:spMk id="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28:58.833" v="490" actId="17032"/>
          <ac:spMkLst>
            <pc:docMk/>
            <pc:sldMk cId="0" sldId="258"/>
            <ac:spMk id="8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28:58.833" v="490" actId="17032"/>
          <ac:spMkLst>
            <pc:docMk/>
            <pc:sldMk cId="0" sldId="258"/>
            <ac:spMk id="9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8T22:30:53.407" v="500" actId="478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29.897" v="370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34.028" v="371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37.987" v="372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42.440" v="373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46.997" v="374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14:54.038" v="375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28:38" v="489" actId="13822"/>
          <ac:spMkLst>
            <pc:docMk/>
            <pc:sldMk cId="0" sldId="258"/>
            <ac:spMk id="17" creationId="{00000000-0000-0000-0000-000000000000}"/>
          </ac:spMkLst>
        </pc:spChg>
        <pc:spChg chg="add mod">
          <ac:chgData name="Nuchnudee Chaisatit" userId="02c1b548bfc26603" providerId="LiveId" clId="{73EDC252-E48E-45E9-8873-2368477F40EE}" dt="2025-04-18T22:31:04.979" v="502" actId="1076"/>
          <ac:spMkLst>
            <pc:docMk/>
            <pc:sldMk cId="0" sldId="258"/>
            <ac:spMk id="18" creationId="{5C63F6BD-A2AA-EE72-3D8E-2500AB897BD0}"/>
          </ac:spMkLst>
        </pc:spChg>
        <pc:grpChg chg="mod">
          <ac:chgData name="Nuchnudee Chaisatit" userId="02c1b548bfc26603" providerId="LiveId" clId="{73EDC252-E48E-45E9-8873-2368477F40EE}" dt="2025-04-18T22:28:06.450" v="488" actId="1076"/>
          <ac:grpSpMkLst>
            <pc:docMk/>
            <pc:sldMk cId="0" sldId="258"/>
            <ac:grpSpMk id="2" creationId="{00000000-0000-0000-0000-000000000000}"/>
          </ac:grpSpMkLst>
        </pc:grpChg>
        <pc:picChg chg="del mod">
          <ac:chgData name="Nuchnudee Chaisatit" userId="02c1b548bfc26603" providerId="LiveId" clId="{73EDC252-E48E-45E9-8873-2368477F40EE}" dt="2025-04-18T22:27:57.023" v="487" actId="478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Nuchnudee Chaisatit" userId="02c1b548bfc26603" providerId="LiveId" clId="{73EDC252-E48E-45E9-8873-2368477F40EE}" dt="2025-04-18T22:28:58.833" v="490" actId="17032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Nuchnudee Chaisatit" userId="02c1b548bfc26603" providerId="LiveId" clId="{73EDC252-E48E-45E9-8873-2368477F40EE}" dt="2025-04-18T22:28:58.833" v="490" actId="17032"/>
          <ac:picMkLst>
            <pc:docMk/>
            <pc:sldMk cId="0" sldId="258"/>
            <ac:picMk id="6" creationId="{00000000-0000-0000-0000-000000000000}"/>
          </ac:picMkLst>
        </pc:picChg>
      </pc:sldChg>
      <pc:sldChg chg="addSp delSp modSp mod setBg">
        <pc:chgData name="Nuchnudee Chaisatit" userId="02c1b548bfc26603" providerId="LiveId" clId="{73EDC252-E48E-45E9-8873-2368477F40EE}" dt="2025-04-18T22:56:29.857" v="661" actId="20577"/>
        <pc:sldMkLst>
          <pc:docMk/>
          <pc:sldMk cId="0" sldId="259"/>
        </pc:sldMkLst>
        <pc:spChg chg="mod">
          <ac:chgData name="Nuchnudee Chaisatit" userId="02c1b548bfc26603" providerId="LiveId" clId="{73EDC252-E48E-45E9-8873-2368477F40EE}" dt="2025-04-18T22:54:01.236" v="645" actId="14100"/>
          <ac:spMkLst>
            <pc:docMk/>
            <pc:sldMk cId="0" sldId="259"/>
            <ac:spMk id="2" creationId="{00000000-0000-0000-0000-000000000000}"/>
          </ac:spMkLst>
        </pc:spChg>
        <pc:spChg chg="mod topLvl">
          <ac:chgData name="Nuchnudee Chaisatit" userId="02c1b548bfc26603" providerId="LiveId" clId="{73EDC252-E48E-45E9-8873-2368477F40EE}" dt="2025-04-18T22:50:14.873" v="620" actId="478"/>
          <ac:spMkLst>
            <pc:docMk/>
            <pc:sldMk cId="0" sldId="259"/>
            <ac:spMk id="4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8T22:50:15.489" v="621" actId="478"/>
          <ac:spMkLst>
            <pc:docMk/>
            <pc:sldMk cId="0" sldId="259"/>
            <ac:spMk id="5" creationId="{00000000-0000-0000-0000-000000000000}"/>
          </ac:spMkLst>
        </pc:spChg>
        <pc:spChg chg="add del mod topLvl">
          <ac:chgData name="Nuchnudee Chaisatit" userId="02c1b548bfc26603" providerId="LiveId" clId="{73EDC252-E48E-45E9-8873-2368477F40EE}" dt="2025-04-18T22:50:14.873" v="620" actId="478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8T22:50:24.331" v="625"/>
          <ac:spMkLst>
            <pc:docMk/>
            <pc:sldMk cId="0" sldId="259"/>
            <ac:spMk id="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6:02.342" v="658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6:08.521" v="659" actId="13822"/>
          <ac:spMkLst>
            <pc:docMk/>
            <pc:sldMk cId="0" sldId="259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6:08.521" v="659" actId="13822"/>
          <ac:spMkLst>
            <pc:docMk/>
            <pc:sldMk cId="0" sldId="259"/>
            <ac:spMk id="1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6:08.521" v="659" actId="13822"/>
          <ac:spMkLst>
            <pc:docMk/>
            <pc:sldMk cId="0" sldId="259"/>
            <ac:spMk id="1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5:32.538" v="654"/>
          <ac:spMkLst>
            <pc:docMk/>
            <pc:sldMk cId="0" sldId="259"/>
            <ac:spMk id="1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29:13.243" v="106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48:14.146" v="598" actId="1076"/>
          <ac:spMkLst>
            <pc:docMk/>
            <pc:sldMk cId="0" sldId="259"/>
            <ac:spMk id="27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8T22:36:58.535" v="538" actId="478"/>
          <ac:spMkLst>
            <pc:docMk/>
            <pc:sldMk cId="0" sldId="259"/>
            <ac:spMk id="30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25:59.927" v="69" actId="14100"/>
          <ac:spMkLst>
            <pc:docMk/>
            <pc:sldMk cId="0" sldId="259"/>
            <ac:spMk id="31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26:20.777" v="74" actId="14100"/>
          <ac:spMkLst>
            <pc:docMk/>
            <pc:sldMk cId="0" sldId="259"/>
            <ac:spMk id="3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6:29.857" v="661" actId="20577"/>
          <ac:spMkLst>
            <pc:docMk/>
            <pc:sldMk cId="0" sldId="259"/>
            <ac:spMk id="3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43:01.784" v="580" actId="1076"/>
          <ac:spMkLst>
            <pc:docMk/>
            <pc:sldMk cId="0" sldId="259"/>
            <ac:spMk id="3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37:38.005" v="546" actId="14100"/>
          <ac:spMkLst>
            <pc:docMk/>
            <pc:sldMk cId="0" sldId="259"/>
            <ac:spMk id="3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39:37.782" v="561" actId="1076"/>
          <ac:spMkLst>
            <pc:docMk/>
            <pc:sldMk cId="0" sldId="259"/>
            <ac:spMk id="3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42:45.802" v="579" actId="1076"/>
          <ac:spMkLst>
            <pc:docMk/>
            <pc:sldMk cId="0" sldId="259"/>
            <ac:spMk id="38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43:05.640" v="581" actId="1076"/>
          <ac:spMkLst>
            <pc:docMk/>
            <pc:sldMk cId="0" sldId="259"/>
            <ac:spMk id="39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4:22.036" v="650" actId="14100"/>
          <ac:spMkLst>
            <pc:docMk/>
            <pc:sldMk cId="0" sldId="259"/>
            <ac:spMk id="40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2:54:13.349" v="648" actId="1076"/>
          <ac:spMkLst>
            <pc:docMk/>
            <pc:sldMk cId="0" sldId="259"/>
            <ac:spMk id="41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8T22:50:14.222" v="619" actId="11529"/>
          <ac:spMkLst>
            <pc:docMk/>
            <pc:sldMk cId="0" sldId="259"/>
            <ac:spMk id="42" creationId="{6935F1FB-E3C9-831C-CBBE-F4DABFED539E}"/>
          </ac:spMkLst>
        </pc:spChg>
        <pc:spChg chg="add mod">
          <ac:chgData name="Nuchnudee Chaisatit" userId="02c1b548bfc26603" providerId="LiveId" clId="{73EDC252-E48E-45E9-8873-2368477F40EE}" dt="2025-04-18T22:53:07.864" v="637" actId="1076"/>
          <ac:spMkLst>
            <pc:docMk/>
            <pc:sldMk cId="0" sldId="259"/>
            <ac:spMk id="43" creationId="{75218395-91ED-4209-2E8D-B0BB11547B69}"/>
          </ac:spMkLst>
        </pc:spChg>
        <pc:grpChg chg="add del mod">
          <ac:chgData name="Nuchnudee Chaisatit" userId="02c1b548bfc26603" providerId="LiveId" clId="{73EDC252-E48E-45E9-8873-2368477F40EE}" dt="2025-04-18T22:50:24.331" v="623" actId="478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55:52.092" v="657" actId="1076"/>
          <ac:grpSpMkLst>
            <pc:docMk/>
            <pc:sldMk cId="0" sldId="259"/>
            <ac:grpSpMk id="8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55:39.478" v="655" actId="14100"/>
          <ac:grpSpMkLst>
            <pc:docMk/>
            <pc:sldMk cId="0" sldId="259"/>
            <ac:grpSpMk id="13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55:45.001" v="656" actId="1076"/>
          <ac:grpSpMkLst>
            <pc:docMk/>
            <pc:sldMk cId="0" sldId="259"/>
            <ac:grpSpMk id="18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56:14.577" v="660" actId="1076"/>
          <ac:grpSpMkLst>
            <pc:docMk/>
            <pc:sldMk cId="0" sldId="259"/>
            <ac:grpSpMk id="23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2:40:05.051" v="567" actId="14100"/>
          <ac:grpSpMkLst>
            <pc:docMk/>
            <pc:sldMk cId="0" sldId="259"/>
            <ac:grpSpMk id="29" creationId="{00000000-0000-0000-0000-000000000000}"/>
          </ac:grpSpMkLst>
        </pc:grpChg>
        <pc:grpChg chg="add del mod">
          <ac:chgData name="Nuchnudee Chaisatit" userId="02c1b548bfc26603" providerId="LiveId" clId="{73EDC252-E48E-45E9-8873-2368477F40EE}" dt="2025-04-18T22:39:38.880" v="563" actId="1076"/>
          <ac:grpSpMkLst>
            <pc:docMk/>
            <pc:sldMk cId="0" sldId="259"/>
            <ac:grpSpMk id="34" creationId="{00000000-0000-0000-0000-000000000000}"/>
          </ac:grpSpMkLst>
        </pc:grpChg>
      </pc:sldChg>
      <pc:sldChg chg="modSp mod">
        <pc:chgData name="Nuchnudee Chaisatit" userId="02c1b548bfc26603" providerId="LiveId" clId="{73EDC252-E48E-45E9-8873-2368477F40EE}" dt="2025-04-19T00:56:19.263" v="669" actId="13822"/>
        <pc:sldMkLst>
          <pc:docMk/>
          <pc:sldMk cId="0" sldId="260"/>
        </pc:sldMkLst>
        <pc:spChg chg="mod">
          <ac:chgData name="Nuchnudee Chaisatit" userId="02c1b548bfc26603" providerId="LiveId" clId="{73EDC252-E48E-45E9-8873-2368477F40EE}" dt="2025-04-19T00:56:19.263" v="669" actId="13822"/>
          <ac:spMkLst>
            <pc:docMk/>
            <pc:sldMk cId="0" sldId="260"/>
            <ac:spMk id="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31:54.519" v="136" actId="20577"/>
          <ac:spMkLst>
            <pc:docMk/>
            <pc:sldMk cId="0" sldId="260"/>
            <ac:spMk id="20" creationId="{00000000-0000-0000-0000-000000000000}"/>
          </ac:spMkLst>
        </pc:spChg>
      </pc:sldChg>
      <pc:sldChg chg="modSp mod">
        <pc:chgData name="Nuchnudee Chaisatit" userId="02c1b548bfc26603" providerId="LiveId" clId="{73EDC252-E48E-45E9-8873-2368477F40EE}" dt="2025-04-19T00:58:41.503" v="681" actId="179"/>
        <pc:sldMkLst>
          <pc:docMk/>
          <pc:sldMk cId="0" sldId="261"/>
        </pc:sldMkLst>
        <pc:spChg chg="mod">
          <ac:chgData name="Nuchnudee Chaisatit" userId="02c1b548bfc26603" providerId="LiveId" clId="{73EDC252-E48E-45E9-8873-2368477F40EE}" dt="2025-04-19T00:56:40.579" v="670" actId="13822"/>
          <ac:spMkLst>
            <pc:docMk/>
            <pc:sldMk cId="0" sldId="261"/>
            <ac:spMk id="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0:58:14.052" v="677" actId="13822"/>
          <ac:spMkLst>
            <pc:docMk/>
            <pc:sldMk cId="0" sldId="261"/>
            <ac:spMk id="1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0:58:14.052" v="677" actId="13822"/>
          <ac:spMkLst>
            <pc:docMk/>
            <pc:sldMk cId="0" sldId="261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0:58:41.503" v="681" actId="179"/>
          <ac:spMkLst>
            <pc:docMk/>
            <pc:sldMk cId="0" sldId="261"/>
            <ac:spMk id="1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0:57:04.730" v="673" actId="403"/>
          <ac:spMkLst>
            <pc:docMk/>
            <pc:sldMk cId="0" sldId="261"/>
            <ac:spMk id="18" creationId="{00000000-0000-0000-0000-000000000000}"/>
          </ac:spMkLst>
        </pc:spChg>
        <pc:graphicFrameChg chg="modGraphic">
          <ac:chgData name="Nuchnudee Chaisatit" userId="02c1b548bfc26603" providerId="LiveId" clId="{73EDC252-E48E-45E9-8873-2368477F40EE}" dt="2025-04-18T21:33:15.553" v="145" actId="20577"/>
          <ac:graphicFrameMkLst>
            <pc:docMk/>
            <pc:sldMk cId="0" sldId="261"/>
            <ac:graphicFrameMk id="25" creationId="{00000000-0000-0000-0000-000000000000}"/>
          </ac:graphicFrameMkLst>
        </pc:graphicFrameChg>
      </pc:sldChg>
      <pc:sldChg chg="modSp mod">
        <pc:chgData name="Nuchnudee Chaisatit" userId="02c1b548bfc26603" providerId="LiveId" clId="{73EDC252-E48E-45E9-8873-2368477F40EE}" dt="2025-04-19T01:01:46.070" v="700" actId="13822"/>
        <pc:sldMkLst>
          <pc:docMk/>
          <pc:sldMk cId="0" sldId="262"/>
        </pc:sldMkLst>
        <pc:spChg chg="mod">
          <ac:chgData name="Nuchnudee Chaisatit" userId="02c1b548bfc26603" providerId="LiveId" clId="{73EDC252-E48E-45E9-8873-2368477F40EE}" dt="2025-04-19T01:01:46.070" v="700" actId="13822"/>
          <ac:spMkLst>
            <pc:docMk/>
            <pc:sldMk cId="0" sldId="262"/>
            <ac:spMk id="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01:05.892" v="698" actId="13822"/>
          <ac:spMkLst>
            <pc:docMk/>
            <pc:sldMk cId="0" sldId="262"/>
            <ac:spMk id="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01:05.892" v="698" actId="13822"/>
          <ac:spMkLst>
            <pc:docMk/>
            <pc:sldMk cId="0" sldId="262"/>
            <ac:spMk id="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01:22.028" v="699" actId="13822"/>
          <ac:spMkLst>
            <pc:docMk/>
            <pc:sldMk cId="0" sldId="262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00:35.423" v="695" actId="14100"/>
          <ac:spMkLst>
            <pc:docMk/>
            <pc:sldMk cId="0" sldId="262"/>
            <ac:spMk id="18" creationId="{00000000-0000-0000-0000-000000000000}"/>
          </ac:spMkLst>
        </pc:spChg>
      </pc:sldChg>
      <pc:sldChg chg="delSp modSp mod">
        <pc:chgData name="Nuchnudee Chaisatit" userId="02c1b548bfc26603" providerId="LiveId" clId="{73EDC252-E48E-45E9-8873-2368477F40EE}" dt="2025-04-19T02:05:26.735" v="1010" actId="14734"/>
        <pc:sldMkLst>
          <pc:docMk/>
          <pc:sldMk cId="0" sldId="263"/>
        </pc:sldMkLst>
        <pc:spChg chg="mod">
          <ac:chgData name="Nuchnudee Chaisatit" userId="02c1b548bfc26603" providerId="LiveId" clId="{73EDC252-E48E-45E9-8873-2368477F40EE}" dt="2025-04-19T01:05:18.295" v="714" actId="13822"/>
          <ac:spMkLst>
            <pc:docMk/>
            <pc:sldMk cId="0" sldId="263"/>
            <ac:spMk id="4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9T01:02:57.740" v="704" actId="478"/>
          <ac:spMkLst>
            <pc:docMk/>
            <pc:sldMk cId="0" sldId="263"/>
            <ac:spMk id="5" creationId="{00000000-0000-0000-0000-000000000000}"/>
          </ac:spMkLst>
        </pc:spChg>
        <pc:graphicFrameChg chg="mod modGraphic">
          <ac:chgData name="Nuchnudee Chaisatit" userId="02c1b548bfc26603" providerId="LiveId" clId="{73EDC252-E48E-45E9-8873-2368477F40EE}" dt="2025-04-19T02:05:26.735" v="1010" actId="14734"/>
          <ac:graphicFrameMkLst>
            <pc:docMk/>
            <pc:sldMk cId="0" sldId="263"/>
            <ac:graphicFrameMk id="6" creationId="{00000000-0000-0000-0000-000000000000}"/>
          </ac:graphicFrameMkLst>
        </pc:graphicFrameChg>
        <pc:picChg chg="mod">
          <ac:chgData name="Nuchnudee Chaisatit" userId="02c1b548bfc26603" providerId="LiveId" clId="{73EDC252-E48E-45E9-8873-2368477F40EE}" dt="2025-04-19T01:05:18.295" v="714" actId="13822"/>
          <ac:picMkLst>
            <pc:docMk/>
            <pc:sldMk cId="0" sldId="263"/>
            <ac:picMk id="3" creationId="{00000000-0000-0000-0000-000000000000}"/>
          </ac:picMkLst>
        </pc:picChg>
      </pc:sldChg>
      <pc:sldChg chg="modSp mod">
        <pc:chgData name="Nuchnudee Chaisatit" userId="02c1b548bfc26603" providerId="LiveId" clId="{73EDC252-E48E-45E9-8873-2368477F40EE}" dt="2025-04-19T01:57:58.115" v="982" actId="1076"/>
        <pc:sldMkLst>
          <pc:docMk/>
          <pc:sldMk cId="0" sldId="264"/>
        </pc:sldMkLst>
        <pc:spChg chg="mod">
          <ac:chgData name="Nuchnudee Chaisatit" userId="02c1b548bfc26603" providerId="LiveId" clId="{73EDC252-E48E-45E9-8873-2368477F40EE}" dt="2025-04-18T21:54:21.046" v="290" actId="13822"/>
          <ac:spMkLst>
            <pc:docMk/>
            <pc:sldMk cId="0" sldId="264"/>
            <ac:spMk id="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4:07.126" v="289" actId="13822"/>
          <ac:spMkLst>
            <pc:docMk/>
            <pc:sldMk cId="0" sldId="264"/>
            <ac:spMk id="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35:20.862" v="226" actId="1076"/>
          <ac:spMkLst>
            <pc:docMk/>
            <pc:sldMk cId="0" sldId="264"/>
            <ac:spMk id="1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35:04.435" v="223" actId="20577"/>
          <ac:spMkLst>
            <pc:docMk/>
            <pc:sldMk cId="0" sldId="264"/>
            <ac:spMk id="18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35:41.352" v="230" actId="1076"/>
          <ac:spMkLst>
            <pc:docMk/>
            <pc:sldMk cId="0" sldId="264"/>
            <ac:spMk id="2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36:31.987" v="241" actId="122"/>
          <ac:spMkLst>
            <pc:docMk/>
            <pc:sldMk cId="0" sldId="264"/>
            <ac:spMk id="3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4:55.519" v="293" actId="13822"/>
          <ac:spMkLst>
            <pc:docMk/>
            <pc:sldMk cId="0" sldId="264"/>
            <ac:spMk id="3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4:46.234" v="291" actId="13822"/>
          <ac:spMkLst>
            <pc:docMk/>
            <pc:sldMk cId="0" sldId="264"/>
            <ac:spMk id="3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4:46.234" v="291" actId="13822"/>
          <ac:spMkLst>
            <pc:docMk/>
            <pc:sldMk cId="0" sldId="264"/>
            <ac:spMk id="3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57:58.115" v="982" actId="1076"/>
          <ac:spMkLst>
            <pc:docMk/>
            <pc:sldMk cId="0" sldId="264"/>
            <ac:spMk id="38" creationId="{00000000-0000-0000-0000-000000000000}"/>
          </ac:spMkLst>
        </pc:spChg>
        <pc:grpChg chg="mod">
          <ac:chgData name="Nuchnudee Chaisatit" userId="02c1b548bfc26603" providerId="LiveId" clId="{73EDC252-E48E-45E9-8873-2368477F40EE}" dt="2025-04-18T21:35:32.190" v="228" actId="1076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1:35:55.452" v="232" actId="1076"/>
          <ac:grpSpMkLst>
            <pc:docMk/>
            <pc:sldMk cId="0" sldId="264"/>
            <ac:grpSpMk id="14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1:35:37.542" v="229" actId="14100"/>
          <ac:grpSpMkLst>
            <pc:docMk/>
            <pc:sldMk cId="0" sldId="264"/>
            <ac:grpSpMk id="19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1:36:02.098" v="234" actId="14100"/>
          <ac:grpSpMkLst>
            <pc:docMk/>
            <pc:sldMk cId="0" sldId="264"/>
            <ac:grpSpMk id="24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8T21:36:17.203" v="239" actId="1076"/>
          <ac:grpSpMkLst>
            <pc:docMk/>
            <pc:sldMk cId="0" sldId="264"/>
            <ac:grpSpMk id="29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9T01:05:28.525" v="715" actId="14100"/>
          <ac:grpSpMkLst>
            <pc:docMk/>
            <pc:sldMk cId="0" sldId="264"/>
            <ac:grpSpMk id="34" creationId="{00000000-0000-0000-0000-000000000000}"/>
          </ac:grpSpMkLst>
        </pc:grpChg>
      </pc:sldChg>
      <pc:sldChg chg="addSp delSp modSp mod">
        <pc:chgData name="Nuchnudee Chaisatit" userId="02c1b548bfc26603" providerId="LiveId" clId="{73EDC252-E48E-45E9-8873-2368477F40EE}" dt="2025-04-19T01:57:44.527" v="981" actId="207"/>
        <pc:sldMkLst>
          <pc:docMk/>
          <pc:sldMk cId="0" sldId="265"/>
        </pc:sldMkLst>
        <pc:spChg chg="mod">
          <ac:chgData name="Nuchnudee Chaisatit" userId="02c1b548bfc26603" providerId="LiveId" clId="{73EDC252-E48E-45E9-8873-2368477F40EE}" dt="2025-04-19T01:56:58.440" v="976" actId="1076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9T01:37:36.512" v="775" actId="47"/>
          <ac:spMkLst>
            <pc:docMk/>
            <pc:sldMk cId="0" sldId="265"/>
            <ac:spMk id="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2:53.843" v="283" actId="13822"/>
          <ac:spMkLst>
            <pc:docMk/>
            <pc:sldMk cId="0" sldId="265"/>
            <ac:spMk id="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2:53.843" v="283" actId="13822"/>
          <ac:spMkLst>
            <pc:docMk/>
            <pc:sldMk cId="0" sldId="265"/>
            <ac:spMk id="7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55:20.171" v="956" actId="2711"/>
          <ac:spMkLst>
            <pc:docMk/>
            <pc:sldMk cId="0" sldId="265"/>
            <ac:spMk id="8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9T01:37:38.027" v="776" actId="47"/>
          <ac:spMkLst>
            <pc:docMk/>
            <pc:sldMk cId="0" sldId="265"/>
            <ac:spMk id="9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9T01:43:03.629" v="832" actId="478"/>
          <ac:spMkLst>
            <pc:docMk/>
            <pc:sldMk cId="0" sldId="265"/>
            <ac:spMk id="10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9T01:44:53.834" v="842" actId="478"/>
          <ac:spMkLst>
            <pc:docMk/>
            <pc:sldMk cId="0" sldId="265"/>
            <ac:spMk id="11" creationId="{00000000-0000-0000-0000-000000000000}"/>
          </ac:spMkLst>
        </pc:spChg>
        <pc:spChg chg="del mod">
          <ac:chgData name="Nuchnudee Chaisatit" userId="02c1b548bfc26603" providerId="LiveId" clId="{73EDC252-E48E-45E9-8873-2368477F40EE}" dt="2025-04-19T01:45:31.691" v="849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32:52.658" v="720" actId="13822"/>
          <ac:spMkLst>
            <pc:docMk/>
            <pc:sldMk cId="0" sldId="265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32:52.658" v="720" actId="13822"/>
          <ac:spMkLst>
            <pc:docMk/>
            <pc:sldMk cId="0" sldId="265"/>
            <ac:spMk id="15" creationId="{00000000-0000-0000-0000-000000000000}"/>
          </ac:spMkLst>
        </pc:spChg>
        <pc:spChg chg="add del mod">
          <ac:chgData name="Nuchnudee Chaisatit" userId="02c1b548bfc26603" providerId="LiveId" clId="{73EDC252-E48E-45E9-8873-2368477F40EE}" dt="2025-04-19T01:37:47.809" v="779" actId="478"/>
          <ac:spMkLst>
            <pc:docMk/>
            <pc:sldMk cId="0" sldId="265"/>
            <ac:spMk id="1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32:26.829" v="716" actId="13822"/>
          <ac:spMkLst>
            <pc:docMk/>
            <pc:sldMk cId="0" sldId="265"/>
            <ac:spMk id="18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32:26.829" v="716" actId="13822"/>
          <ac:spMkLst>
            <pc:docMk/>
            <pc:sldMk cId="0" sldId="265"/>
            <ac:spMk id="19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53:57.928" v="942" actId="1076"/>
          <ac:spMkLst>
            <pc:docMk/>
            <pc:sldMk cId="0" sldId="265"/>
            <ac:spMk id="21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39:27.169" v="801" actId="13822"/>
          <ac:spMkLst>
            <pc:docMk/>
            <pc:sldMk cId="0" sldId="265"/>
            <ac:spMk id="2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55:35.236" v="958" actId="2711"/>
          <ac:spMkLst>
            <pc:docMk/>
            <pc:sldMk cId="0" sldId="265"/>
            <ac:spMk id="23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2:57.016" v="284" actId="13822"/>
          <ac:spMkLst>
            <pc:docMk/>
            <pc:sldMk cId="0" sldId="265"/>
            <ac:spMk id="25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8T21:52:57.016" v="284" actId="13822"/>
          <ac:spMkLst>
            <pc:docMk/>
            <pc:sldMk cId="0" sldId="265"/>
            <ac:spMk id="26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1:57:10.405" v="978" actId="1076"/>
          <ac:spMkLst>
            <pc:docMk/>
            <pc:sldMk cId="0" sldId="265"/>
            <ac:spMk id="27" creationId="{00000000-0000-0000-0000-000000000000}"/>
          </ac:spMkLst>
        </pc:spChg>
        <pc:spChg chg="add mod">
          <ac:chgData name="Nuchnudee Chaisatit" userId="02c1b548bfc26603" providerId="LiveId" clId="{73EDC252-E48E-45E9-8873-2368477F40EE}" dt="2025-04-19T01:52:14.196" v="925" actId="1076"/>
          <ac:spMkLst>
            <pc:docMk/>
            <pc:sldMk cId="0" sldId="265"/>
            <ac:spMk id="28" creationId="{2F24BBD1-4ACC-CCB6-B273-8DC068E23D17}"/>
          </ac:spMkLst>
        </pc:spChg>
        <pc:spChg chg="add mod">
          <ac:chgData name="Nuchnudee Chaisatit" userId="02c1b548bfc26603" providerId="LiveId" clId="{73EDC252-E48E-45E9-8873-2368477F40EE}" dt="2025-04-19T01:57:44.527" v="981" actId="207"/>
          <ac:spMkLst>
            <pc:docMk/>
            <pc:sldMk cId="0" sldId="265"/>
            <ac:spMk id="29" creationId="{759E3953-71D5-B659-2E76-D0F58D897669}"/>
          </ac:spMkLst>
        </pc:spChg>
        <pc:spChg chg="add del">
          <ac:chgData name="Nuchnudee Chaisatit" userId="02c1b548bfc26603" providerId="LiveId" clId="{73EDC252-E48E-45E9-8873-2368477F40EE}" dt="2025-04-19T01:37:21.360" v="761" actId="22"/>
          <ac:spMkLst>
            <pc:docMk/>
            <pc:sldMk cId="0" sldId="265"/>
            <ac:spMk id="31" creationId="{297B3490-D95C-A0EC-66C6-D66AC9850CB4}"/>
          </ac:spMkLst>
        </pc:spChg>
        <pc:spChg chg="add mod">
          <ac:chgData name="Nuchnudee Chaisatit" userId="02c1b548bfc26603" providerId="LiveId" clId="{73EDC252-E48E-45E9-8873-2368477F40EE}" dt="2025-04-19T01:53:23.483" v="936" actId="403"/>
          <ac:spMkLst>
            <pc:docMk/>
            <pc:sldMk cId="0" sldId="265"/>
            <ac:spMk id="33" creationId="{5722E837-C0E8-0B7E-86FE-3610E9868BFE}"/>
          </ac:spMkLst>
        </pc:spChg>
        <pc:spChg chg="add mod">
          <ac:chgData name="Nuchnudee Chaisatit" userId="02c1b548bfc26603" providerId="LiveId" clId="{73EDC252-E48E-45E9-8873-2368477F40EE}" dt="2025-04-19T01:51:53.113" v="921" actId="688"/>
          <ac:spMkLst>
            <pc:docMk/>
            <pc:sldMk cId="0" sldId="265"/>
            <ac:spMk id="34" creationId="{DA9C914D-7B0F-19D8-B47C-815303E803A7}"/>
          </ac:spMkLst>
        </pc:spChg>
        <pc:spChg chg="add mod">
          <ac:chgData name="Nuchnudee Chaisatit" userId="02c1b548bfc26603" providerId="LiveId" clId="{73EDC252-E48E-45E9-8873-2368477F40EE}" dt="2025-04-19T01:51:15.216" v="914" actId="14100"/>
          <ac:spMkLst>
            <pc:docMk/>
            <pc:sldMk cId="0" sldId="265"/>
            <ac:spMk id="35" creationId="{2D10B497-D2B2-C34E-E3B1-5FAA184BFEB0}"/>
          </ac:spMkLst>
        </pc:spChg>
        <pc:spChg chg="add mod">
          <ac:chgData name="Nuchnudee Chaisatit" userId="02c1b548bfc26603" providerId="LiveId" clId="{73EDC252-E48E-45E9-8873-2368477F40EE}" dt="2025-04-19T01:57:20.101" v="980" actId="14100"/>
          <ac:spMkLst>
            <pc:docMk/>
            <pc:sldMk cId="0" sldId="265"/>
            <ac:spMk id="36" creationId="{512DFDD9-DC2F-F8E7-053C-FD566D508DBC}"/>
          </ac:spMkLst>
        </pc:spChg>
        <pc:spChg chg="add mod">
          <ac:chgData name="Nuchnudee Chaisatit" userId="02c1b548bfc26603" providerId="LiveId" clId="{73EDC252-E48E-45E9-8873-2368477F40EE}" dt="2025-04-19T01:56:13.674" v="965" actId="1076"/>
          <ac:spMkLst>
            <pc:docMk/>
            <pc:sldMk cId="0" sldId="265"/>
            <ac:spMk id="37" creationId="{D7C5E70B-6452-9A57-1687-D3EC10F01045}"/>
          </ac:spMkLst>
        </pc:spChg>
        <pc:spChg chg="add mod">
          <ac:chgData name="Nuchnudee Chaisatit" userId="02c1b548bfc26603" providerId="LiveId" clId="{73EDC252-E48E-45E9-8873-2368477F40EE}" dt="2025-04-19T01:56:10.775" v="964" actId="1076"/>
          <ac:spMkLst>
            <pc:docMk/>
            <pc:sldMk cId="0" sldId="265"/>
            <ac:spMk id="38" creationId="{7E327268-6CC6-452B-00B1-BB8A6FF0782E}"/>
          </ac:spMkLst>
        </pc:spChg>
        <pc:spChg chg="add mod">
          <ac:chgData name="Nuchnudee Chaisatit" userId="02c1b548bfc26603" providerId="LiveId" clId="{73EDC252-E48E-45E9-8873-2368477F40EE}" dt="2025-04-19T01:52:19.370" v="926" actId="14100"/>
          <ac:spMkLst>
            <pc:docMk/>
            <pc:sldMk cId="0" sldId="265"/>
            <ac:spMk id="39" creationId="{9A242580-D5CF-815F-1934-AD2B4EB1C1D5}"/>
          </ac:spMkLst>
        </pc:spChg>
        <pc:spChg chg="add mod">
          <ac:chgData name="Nuchnudee Chaisatit" userId="02c1b548bfc26603" providerId="LiveId" clId="{73EDC252-E48E-45E9-8873-2368477F40EE}" dt="2025-04-19T01:56:51.054" v="975" actId="688"/>
          <ac:spMkLst>
            <pc:docMk/>
            <pc:sldMk cId="0" sldId="265"/>
            <ac:spMk id="40" creationId="{9A0D5A91-C99B-85E6-0EC7-368E29A3B18C}"/>
          </ac:spMkLst>
        </pc:spChg>
        <pc:spChg chg="add mod">
          <ac:chgData name="Nuchnudee Chaisatit" userId="02c1b548bfc26603" providerId="LiveId" clId="{73EDC252-E48E-45E9-8873-2368477F40EE}" dt="2025-04-19T01:56:33.282" v="971" actId="1076"/>
          <ac:spMkLst>
            <pc:docMk/>
            <pc:sldMk cId="0" sldId="265"/>
            <ac:spMk id="41" creationId="{F2CE3C0B-4C9E-083A-06C3-549557FBC7B0}"/>
          </ac:spMkLst>
        </pc:spChg>
        <pc:spChg chg="add mod">
          <ac:chgData name="Nuchnudee Chaisatit" userId="02c1b548bfc26603" providerId="LiveId" clId="{73EDC252-E48E-45E9-8873-2368477F40EE}" dt="2025-04-19T01:53:03.972" v="934" actId="14100"/>
          <ac:spMkLst>
            <pc:docMk/>
            <pc:sldMk cId="0" sldId="265"/>
            <ac:spMk id="42" creationId="{5D7C4B59-0632-B948-8E20-CC9454CE0C98}"/>
          </ac:spMkLst>
        </pc:spChg>
        <pc:grpChg chg="mod">
          <ac:chgData name="Nuchnudee Chaisatit" userId="02c1b548bfc26603" providerId="LiveId" clId="{73EDC252-E48E-45E9-8873-2368477F40EE}" dt="2025-04-19T01:55:00.127" v="951" actId="14100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9T01:57:15.850" v="979" actId="14100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9T01:53:35.355" v="939" actId="14100"/>
          <ac:grpSpMkLst>
            <pc:docMk/>
            <pc:sldMk cId="0" sldId="265"/>
            <ac:grpSpMk id="17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9T01:51:11.097" v="912" actId="1076"/>
          <ac:grpSpMkLst>
            <pc:docMk/>
            <pc:sldMk cId="0" sldId="265"/>
            <ac:grpSpMk id="20" creationId="{00000000-0000-0000-0000-000000000000}"/>
          </ac:grpSpMkLst>
        </pc:grpChg>
        <pc:grpChg chg="mod">
          <ac:chgData name="Nuchnudee Chaisatit" userId="02c1b548bfc26603" providerId="LiveId" clId="{73EDC252-E48E-45E9-8873-2368477F40EE}" dt="2025-04-19T01:57:05.921" v="977" actId="14100"/>
          <ac:grpSpMkLst>
            <pc:docMk/>
            <pc:sldMk cId="0" sldId="265"/>
            <ac:grpSpMk id="24" creationId="{00000000-0000-0000-0000-000000000000}"/>
          </ac:grpSpMkLst>
        </pc:grpChg>
        <pc:picChg chg="del mod">
          <ac:chgData name="Nuchnudee Chaisatit" userId="02c1b548bfc26603" providerId="LiveId" clId="{73EDC252-E48E-45E9-8873-2368477F40EE}" dt="2025-04-19T01:33:40.863" v="722" actId="21"/>
          <ac:picMkLst>
            <pc:docMk/>
            <pc:sldMk cId="0" sldId="265"/>
            <ac:picMk id="3" creationId="{00000000-0000-0000-0000-000000000000}"/>
          </ac:picMkLst>
        </pc:picChg>
      </pc:sldChg>
      <pc:sldChg chg="modSp mod">
        <pc:chgData name="Nuchnudee Chaisatit" userId="02c1b548bfc26603" providerId="LiveId" clId="{73EDC252-E48E-45E9-8873-2368477F40EE}" dt="2025-04-19T02:13:39.882" v="1067" actId="5793"/>
        <pc:sldMkLst>
          <pc:docMk/>
          <pc:sldMk cId="0" sldId="266"/>
        </pc:sldMkLst>
        <pc:spChg chg="mod">
          <ac:chgData name="Nuchnudee Chaisatit" userId="02c1b548bfc26603" providerId="LiveId" clId="{73EDC252-E48E-45E9-8873-2368477F40EE}" dt="2025-04-19T02:00:54.265" v="993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2:13:39.882" v="1067" actId="5793"/>
          <ac:spMkLst>
            <pc:docMk/>
            <pc:sldMk cId="0" sldId="266"/>
            <ac:spMk id="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2:13:31.177" v="1065" actId="1076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Nuchnudee Chaisatit" userId="02c1b548bfc26603" providerId="LiveId" clId="{73EDC252-E48E-45E9-8873-2368477F40EE}" dt="2025-04-19T02:07:00.525" v="1025" actId="403"/>
        <pc:sldMkLst>
          <pc:docMk/>
          <pc:sldMk cId="0" sldId="267"/>
        </pc:sldMkLst>
        <pc:spChg chg="mod">
          <ac:chgData name="Nuchnudee Chaisatit" userId="02c1b548bfc26603" providerId="LiveId" clId="{73EDC252-E48E-45E9-8873-2368477F40EE}" dt="2025-04-19T02:06:25.185" v="1022" actId="120"/>
          <ac:spMkLst>
            <pc:docMk/>
            <pc:sldMk cId="0" sldId="267"/>
            <ac:spMk id="14" creationId="{00000000-0000-0000-0000-000000000000}"/>
          </ac:spMkLst>
        </pc:spChg>
        <pc:spChg chg="mod">
          <ac:chgData name="Nuchnudee Chaisatit" userId="02c1b548bfc26603" providerId="LiveId" clId="{73EDC252-E48E-45E9-8873-2368477F40EE}" dt="2025-04-19T02:07:00.525" v="1025" actId="403"/>
          <ac:spMkLst>
            <pc:docMk/>
            <pc:sldMk cId="0" sldId="267"/>
            <ac:spMk id="18" creationId="{00000000-0000-0000-0000-000000000000}"/>
          </ac:spMkLst>
        </pc:spChg>
      </pc:sldChg>
      <pc:sldChg chg="new del">
        <pc:chgData name="Nuchnudee Chaisatit" userId="02c1b548bfc26603" providerId="LiveId" clId="{73EDC252-E48E-45E9-8873-2368477F40EE}" dt="2025-04-18T22:51:48.260" v="634" actId="680"/>
        <pc:sldMkLst>
          <pc:docMk/>
          <pc:sldMk cId="138642042" sldId="268"/>
        </pc:sldMkLst>
      </pc:sldChg>
      <pc:sldChg chg="addSp modSp new mod">
        <pc:chgData name="Nuchnudee Chaisatit" userId="02c1b548bfc26603" providerId="LiveId" clId="{73EDC252-E48E-45E9-8873-2368477F40EE}" dt="2025-04-19T02:09:57.503" v="1055" actId="113"/>
        <pc:sldMkLst>
          <pc:docMk/>
          <pc:sldMk cId="1996199299" sldId="268"/>
        </pc:sldMkLst>
        <pc:spChg chg="add mod">
          <ac:chgData name="Nuchnudee Chaisatit" userId="02c1b548bfc26603" providerId="LiveId" clId="{73EDC252-E48E-45E9-8873-2368477F40EE}" dt="2025-04-19T02:09:57.503" v="1055" actId="113"/>
          <ac:spMkLst>
            <pc:docMk/>
            <pc:sldMk cId="1996199299" sldId="268"/>
            <ac:spMk id="2" creationId="{7BDBC29A-ED6E-3373-B78B-97EC761BA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503" y="1900885"/>
            <a:ext cx="10184993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gkokbiznews.com/news/detail/784305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75162" y="5810072"/>
            <a:ext cx="3241675" cy="400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3111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Calibri"/>
                <a:cs typeface="Calibri"/>
              </a:rPr>
              <a:t>Nuchnudee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Chaisatit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4426" y="2249132"/>
            <a:ext cx="2514600" cy="288624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DFF86EB-4E57-12A6-1A65-59FEF1C6D569}"/>
              </a:ext>
            </a:extLst>
          </p:cNvPr>
          <p:cNvSpPr txBox="1"/>
          <p:nvPr/>
        </p:nvSpPr>
        <p:spPr>
          <a:xfrm>
            <a:off x="1066800" y="177531"/>
            <a:ext cx="10363199" cy="13181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/>
              <a:t>EVOLUCIÓN DE LA ECONOMÍA JAPONESA EN EL PERIODO DE POSGUERRA (1945–1990)</a:t>
            </a:r>
            <a:endParaRPr lang="es-MX" sz="2800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F6289F8-3BC4-4D3F-3AEA-271DB8E6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08" y="2417271"/>
            <a:ext cx="4626803" cy="260257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C67550B-1C84-C6FC-E816-15890885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7" y="2438400"/>
            <a:ext cx="46792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3" y="-1788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80481" y="4337185"/>
            <a:ext cx="1381125" cy="29072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80"/>
              </a:spcBef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6062" y="20964"/>
            <a:ext cx="1947539" cy="1635784"/>
            <a:chOff x="3937761" y="-6350"/>
            <a:chExt cx="1719580" cy="1538605"/>
          </a:xfrm>
        </p:grpSpPr>
        <p:sp>
          <p:nvSpPr>
            <p:cNvPr id="6" name="object 6"/>
            <p:cNvSpPr/>
            <p:nvPr/>
          </p:nvSpPr>
          <p:spPr>
            <a:xfrm>
              <a:off x="3944111" y="0"/>
              <a:ext cx="1706880" cy="1525905"/>
            </a:xfrm>
            <a:custGeom>
              <a:avLst/>
              <a:gdLst/>
              <a:ahLst/>
              <a:cxnLst/>
              <a:rect l="l" t="t" r="r" b="b"/>
              <a:pathLst>
                <a:path w="1706879" h="1525905">
                  <a:moveTo>
                    <a:pt x="853439" y="0"/>
                  </a:moveTo>
                  <a:lnTo>
                    <a:pt x="803298" y="1294"/>
                  </a:lnTo>
                  <a:lnTo>
                    <a:pt x="753919" y="5131"/>
                  </a:lnTo>
                  <a:lnTo>
                    <a:pt x="705382" y="11439"/>
                  </a:lnTo>
                  <a:lnTo>
                    <a:pt x="657768" y="20145"/>
                  </a:lnTo>
                  <a:lnTo>
                    <a:pt x="611156" y="31178"/>
                  </a:lnTo>
                  <a:lnTo>
                    <a:pt x="565627" y="44468"/>
                  </a:lnTo>
                  <a:lnTo>
                    <a:pt x="521261" y="59942"/>
                  </a:lnTo>
                  <a:lnTo>
                    <a:pt x="478138" y="77528"/>
                  </a:lnTo>
                  <a:lnTo>
                    <a:pt x="436338" y="97156"/>
                  </a:lnTo>
                  <a:lnTo>
                    <a:pt x="395940" y="118753"/>
                  </a:lnTo>
                  <a:lnTo>
                    <a:pt x="357026" y="142249"/>
                  </a:lnTo>
                  <a:lnTo>
                    <a:pt x="319675" y="167571"/>
                  </a:lnTo>
                  <a:lnTo>
                    <a:pt x="283967" y="194648"/>
                  </a:lnTo>
                  <a:lnTo>
                    <a:pt x="249983" y="223408"/>
                  </a:lnTo>
                  <a:lnTo>
                    <a:pt x="217802" y="253781"/>
                  </a:lnTo>
                  <a:lnTo>
                    <a:pt x="187505" y="285694"/>
                  </a:lnTo>
                  <a:lnTo>
                    <a:pt x="159171" y="319076"/>
                  </a:lnTo>
                  <a:lnTo>
                    <a:pt x="132881" y="353855"/>
                  </a:lnTo>
                  <a:lnTo>
                    <a:pt x="108715" y="389960"/>
                  </a:lnTo>
                  <a:lnTo>
                    <a:pt x="86752" y="427319"/>
                  </a:lnTo>
                  <a:lnTo>
                    <a:pt x="67073" y="465861"/>
                  </a:lnTo>
                  <a:lnTo>
                    <a:pt x="49759" y="505514"/>
                  </a:lnTo>
                  <a:lnTo>
                    <a:pt x="34888" y="546207"/>
                  </a:lnTo>
                  <a:lnTo>
                    <a:pt x="22542" y="587868"/>
                  </a:lnTo>
                  <a:lnTo>
                    <a:pt x="12800" y="630425"/>
                  </a:lnTo>
                  <a:lnTo>
                    <a:pt x="5742" y="673808"/>
                  </a:lnTo>
                  <a:lnTo>
                    <a:pt x="1448" y="717944"/>
                  </a:lnTo>
                  <a:lnTo>
                    <a:pt x="0" y="762762"/>
                  </a:lnTo>
                  <a:lnTo>
                    <a:pt x="1448" y="807579"/>
                  </a:lnTo>
                  <a:lnTo>
                    <a:pt x="5742" y="851715"/>
                  </a:lnTo>
                  <a:lnTo>
                    <a:pt x="12800" y="895098"/>
                  </a:lnTo>
                  <a:lnTo>
                    <a:pt x="22542" y="937655"/>
                  </a:lnTo>
                  <a:lnTo>
                    <a:pt x="34888" y="979316"/>
                  </a:lnTo>
                  <a:lnTo>
                    <a:pt x="49759" y="1020009"/>
                  </a:lnTo>
                  <a:lnTo>
                    <a:pt x="67073" y="1059662"/>
                  </a:lnTo>
                  <a:lnTo>
                    <a:pt x="86752" y="1098204"/>
                  </a:lnTo>
                  <a:lnTo>
                    <a:pt x="108715" y="1135563"/>
                  </a:lnTo>
                  <a:lnTo>
                    <a:pt x="132881" y="1171668"/>
                  </a:lnTo>
                  <a:lnTo>
                    <a:pt x="159171" y="1206447"/>
                  </a:lnTo>
                  <a:lnTo>
                    <a:pt x="187505" y="1239829"/>
                  </a:lnTo>
                  <a:lnTo>
                    <a:pt x="217802" y="1271742"/>
                  </a:lnTo>
                  <a:lnTo>
                    <a:pt x="249983" y="1302115"/>
                  </a:lnTo>
                  <a:lnTo>
                    <a:pt x="283967" y="1330875"/>
                  </a:lnTo>
                  <a:lnTo>
                    <a:pt x="319675" y="1357952"/>
                  </a:lnTo>
                  <a:lnTo>
                    <a:pt x="357026" y="1383274"/>
                  </a:lnTo>
                  <a:lnTo>
                    <a:pt x="395940" y="1406770"/>
                  </a:lnTo>
                  <a:lnTo>
                    <a:pt x="436338" y="1428367"/>
                  </a:lnTo>
                  <a:lnTo>
                    <a:pt x="478138" y="1447995"/>
                  </a:lnTo>
                  <a:lnTo>
                    <a:pt x="521261" y="1465581"/>
                  </a:lnTo>
                  <a:lnTo>
                    <a:pt x="565627" y="1481055"/>
                  </a:lnTo>
                  <a:lnTo>
                    <a:pt x="611156" y="1494345"/>
                  </a:lnTo>
                  <a:lnTo>
                    <a:pt x="657768" y="1505378"/>
                  </a:lnTo>
                  <a:lnTo>
                    <a:pt x="705382" y="1514084"/>
                  </a:lnTo>
                  <a:lnTo>
                    <a:pt x="753919" y="1520392"/>
                  </a:lnTo>
                  <a:lnTo>
                    <a:pt x="803298" y="1524229"/>
                  </a:lnTo>
                  <a:lnTo>
                    <a:pt x="853439" y="1525524"/>
                  </a:lnTo>
                  <a:lnTo>
                    <a:pt x="903581" y="1524229"/>
                  </a:lnTo>
                  <a:lnTo>
                    <a:pt x="952960" y="1520392"/>
                  </a:lnTo>
                  <a:lnTo>
                    <a:pt x="1001497" y="1514084"/>
                  </a:lnTo>
                  <a:lnTo>
                    <a:pt x="1049111" y="1505378"/>
                  </a:lnTo>
                  <a:lnTo>
                    <a:pt x="1095723" y="1494345"/>
                  </a:lnTo>
                  <a:lnTo>
                    <a:pt x="1141252" y="1481055"/>
                  </a:lnTo>
                  <a:lnTo>
                    <a:pt x="1185618" y="1465581"/>
                  </a:lnTo>
                  <a:lnTo>
                    <a:pt x="1228741" y="1447995"/>
                  </a:lnTo>
                  <a:lnTo>
                    <a:pt x="1270541" y="1428367"/>
                  </a:lnTo>
                  <a:lnTo>
                    <a:pt x="1310939" y="1406770"/>
                  </a:lnTo>
                  <a:lnTo>
                    <a:pt x="1349853" y="1383274"/>
                  </a:lnTo>
                  <a:lnTo>
                    <a:pt x="1387204" y="1357952"/>
                  </a:lnTo>
                  <a:lnTo>
                    <a:pt x="1422912" y="1330875"/>
                  </a:lnTo>
                  <a:lnTo>
                    <a:pt x="1456896" y="1302115"/>
                  </a:lnTo>
                  <a:lnTo>
                    <a:pt x="1489077" y="1271742"/>
                  </a:lnTo>
                  <a:lnTo>
                    <a:pt x="1519374" y="1239829"/>
                  </a:lnTo>
                  <a:lnTo>
                    <a:pt x="1547708" y="1206447"/>
                  </a:lnTo>
                  <a:lnTo>
                    <a:pt x="1573998" y="1171668"/>
                  </a:lnTo>
                  <a:lnTo>
                    <a:pt x="1598164" y="1135563"/>
                  </a:lnTo>
                  <a:lnTo>
                    <a:pt x="1620127" y="1098204"/>
                  </a:lnTo>
                  <a:lnTo>
                    <a:pt x="1639806" y="1059662"/>
                  </a:lnTo>
                  <a:lnTo>
                    <a:pt x="1657120" y="1020009"/>
                  </a:lnTo>
                  <a:lnTo>
                    <a:pt x="1671991" y="979316"/>
                  </a:lnTo>
                  <a:lnTo>
                    <a:pt x="1684337" y="937655"/>
                  </a:lnTo>
                  <a:lnTo>
                    <a:pt x="1694079" y="895098"/>
                  </a:lnTo>
                  <a:lnTo>
                    <a:pt x="1701137" y="851715"/>
                  </a:lnTo>
                  <a:lnTo>
                    <a:pt x="1705431" y="807579"/>
                  </a:lnTo>
                  <a:lnTo>
                    <a:pt x="1706879" y="762762"/>
                  </a:lnTo>
                  <a:lnTo>
                    <a:pt x="1705431" y="717944"/>
                  </a:lnTo>
                  <a:lnTo>
                    <a:pt x="1701137" y="673808"/>
                  </a:lnTo>
                  <a:lnTo>
                    <a:pt x="1694079" y="630425"/>
                  </a:lnTo>
                  <a:lnTo>
                    <a:pt x="1684337" y="587868"/>
                  </a:lnTo>
                  <a:lnTo>
                    <a:pt x="1671991" y="546207"/>
                  </a:lnTo>
                  <a:lnTo>
                    <a:pt x="1657120" y="505514"/>
                  </a:lnTo>
                  <a:lnTo>
                    <a:pt x="1639806" y="465861"/>
                  </a:lnTo>
                  <a:lnTo>
                    <a:pt x="1620127" y="427319"/>
                  </a:lnTo>
                  <a:lnTo>
                    <a:pt x="1598164" y="389960"/>
                  </a:lnTo>
                  <a:lnTo>
                    <a:pt x="1573998" y="353855"/>
                  </a:lnTo>
                  <a:lnTo>
                    <a:pt x="1547708" y="319076"/>
                  </a:lnTo>
                  <a:lnTo>
                    <a:pt x="1519374" y="285694"/>
                  </a:lnTo>
                  <a:lnTo>
                    <a:pt x="1489077" y="253781"/>
                  </a:lnTo>
                  <a:lnTo>
                    <a:pt x="1456896" y="223408"/>
                  </a:lnTo>
                  <a:lnTo>
                    <a:pt x="1422912" y="194648"/>
                  </a:lnTo>
                  <a:lnTo>
                    <a:pt x="1387204" y="167571"/>
                  </a:lnTo>
                  <a:lnTo>
                    <a:pt x="1349853" y="142249"/>
                  </a:lnTo>
                  <a:lnTo>
                    <a:pt x="1310939" y="118753"/>
                  </a:lnTo>
                  <a:lnTo>
                    <a:pt x="1270541" y="97156"/>
                  </a:lnTo>
                  <a:lnTo>
                    <a:pt x="1228741" y="77528"/>
                  </a:lnTo>
                  <a:lnTo>
                    <a:pt x="1185618" y="59942"/>
                  </a:lnTo>
                  <a:lnTo>
                    <a:pt x="1141252" y="44468"/>
                  </a:lnTo>
                  <a:lnTo>
                    <a:pt x="1095723" y="31178"/>
                  </a:lnTo>
                  <a:lnTo>
                    <a:pt x="1049111" y="20145"/>
                  </a:lnTo>
                  <a:lnTo>
                    <a:pt x="1001497" y="11439"/>
                  </a:lnTo>
                  <a:lnTo>
                    <a:pt x="952960" y="5131"/>
                  </a:lnTo>
                  <a:lnTo>
                    <a:pt x="903581" y="1294"/>
                  </a:lnTo>
                  <a:lnTo>
                    <a:pt x="853439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4111" y="0"/>
              <a:ext cx="1706880" cy="1525905"/>
            </a:xfrm>
            <a:custGeom>
              <a:avLst/>
              <a:gdLst/>
              <a:ahLst/>
              <a:cxnLst/>
              <a:rect l="l" t="t" r="r" b="b"/>
              <a:pathLst>
                <a:path w="1706879" h="1525905">
                  <a:moveTo>
                    <a:pt x="0" y="762762"/>
                  </a:moveTo>
                  <a:lnTo>
                    <a:pt x="1448" y="717944"/>
                  </a:lnTo>
                  <a:lnTo>
                    <a:pt x="5742" y="673808"/>
                  </a:lnTo>
                  <a:lnTo>
                    <a:pt x="12800" y="630425"/>
                  </a:lnTo>
                  <a:lnTo>
                    <a:pt x="22542" y="587868"/>
                  </a:lnTo>
                  <a:lnTo>
                    <a:pt x="34888" y="546207"/>
                  </a:lnTo>
                  <a:lnTo>
                    <a:pt x="49759" y="505514"/>
                  </a:lnTo>
                  <a:lnTo>
                    <a:pt x="67073" y="465861"/>
                  </a:lnTo>
                  <a:lnTo>
                    <a:pt x="86752" y="427319"/>
                  </a:lnTo>
                  <a:lnTo>
                    <a:pt x="108715" y="389960"/>
                  </a:lnTo>
                  <a:lnTo>
                    <a:pt x="132881" y="353855"/>
                  </a:lnTo>
                  <a:lnTo>
                    <a:pt x="159171" y="319076"/>
                  </a:lnTo>
                  <a:lnTo>
                    <a:pt x="187505" y="285694"/>
                  </a:lnTo>
                  <a:lnTo>
                    <a:pt x="217802" y="253781"/>
                  </a:lnTo>
                  <a:lnTo>
                    <a:pt x="249983" y="223408"/>
                  </a:lnTo>
                  <a:lnTo>
                    <a:pt x="283967" y="194648"/>
                  </a:lnTo>
                  <a:lnTo>
                    <a:pt x="319675" y="167571"/>
                  </a:lnTo>
                  <a:lnTo>
                    <a:pt x="357026" y="142249"/>
                  </a:lnTo>
                  <a:lnTo>
                    <a:pt x="395940" y="118753"/>
                  </a:lnTo>
                  <a:lnTo>
                    <a:pt x="436338" y="97156"/>
                  </a:lnTo>
                  <a:lnTo>
                    <a:pt x="478138" y="77528"/>
                  </a:lnTo>
                  <a:lnTo>
                    <a:pt x="521261" y="59942"/>
                  </a:lnTo>
                  <a:lnTo>
                    <a:pt x="565627" y="44468"/>
                  </a:lnTo>
                  <a:lnTo>
                    <a:pt x="611156" y="31178"/>
                  </a:lnTo>
                  <a:lnTo>
                    <a:pt x="657768" y="20145"/>
                  </a:lnTo>
                  <a:lnTo>
                    <a:pt x="705382" y="11439"/>
                  </a:lnTo>
                  <a:lnTo>
                    <a:pt x="753919" y="5131"/>
                  </a:lnTo>
                  <a:lnTo>
                    <a:pt x="803298" y="1294"/>
                  </a:lnTo>
                  <a:lnTo>
                    <a:pt x="853439" y="0"/>
                  </a:lnTo>
                  <a:lnTo>
                    <a:pt x="903581" y="1294"/>
                  </a:lnTo>
                  <a:lnTo>
                    <a:pt x="952960" y="5131"/>
                  </a:lnTo>
                  <a:lnTo>
                    <a:pt x="1001497" y="11439"/>
                  </a:lnTo>
                  <a:lnTo>
                    <a:pt x="1049111" y="20145"/>
                  </a:lnTo>
                  <a:lnTo>
                    <a:pt x="1095723" y="31178"/>
                  </a:lnTo>
                  <a:lnTo>
                    <a:pt x="1141252" y="44468"/>
                  </a:lnTo>
                  <a:lnTo>
                    <a:pt x="1185618" y="59942"/>
                  </a:lnTo>
                  <a:lnTo>
                    <a:pt x="1228741" y="77528"/>
                  </a:lnTo>
                  <a:lnTo>
                    <a:pt x="1270541" y="97156"/>
                  </a:lnTo>
                  <a:lnTo>
                    <a:pt x="1310939" y="118753"/>
                  </a:lnTo>
                  <a:lnTo>
                    <a:pt x="1349853" y="142249"/>
                  </a:lnTo>
                  <a:lnTo>
                    <a:pt x="1387204" y="167571"/>
                  </a:lnTo>
                  <a:lnTo>
                    <a:pt x="1422912" y="194648"/>
                  </a:lnTo>
                  <a:lnTo>
                    <a:pt x="1456896" y="223408"/>
                  </a:lnTo>
                  <a:lnTo>
                    <a:pt x="1489077" y="253781"/>
                  </a:lnTo>
                  <a:lnTo>
                    <a:pt x="1519374" y="285694"/>
                  </a:lnTo>
                  <a:lnTo>
                    <a:pt x="1547708" y="319076"/>
                  </a:lnTo>
                  <a:lnTo>
                    <a:pt x="1573998" y="353855"/>
                  </a:lnTo>
                  <a:lnTo>
                    <a:pt x="1598164" y="389960"/>
                  </a:lnTo>
                  <a:lnTo>
                    <a:pt x="1620127" y="427319"/>
                  </a:lnTo>
                  <a:lnTo>
                    <a:pt x="1639806" y="465861"/>
                  </a:lnTo>
                  <a:lnTo>
                    <a:pt x="1657120" y="505514"/>
                  </a:lnTo>
                  <a:lnTo>
                    <a:pt x="1671991" y="546207"/>
                  </a:lnTo>
                  <a:lnTo>
                    <a:pt x="1684337" y="587868"/>
                  </a:lnTo>
                  <a:lnTo>
                    <a:pt x="1694079" y="630425"/>
                  </a:lnTo>
                  <a:lnTo>
                    <a:pt x="1701137" y="673808"/>
                  </a:lnTo>
                  <a:lnTo>
                    <a:pt x="1705431" y="717944"/>
                  </a:lnTo>
                  <a:lnTo>
                    <a:pt x="1706879" y="762762"/>
                  </a:lnTo>
                  <a:lnTo>
                    <a:pt x="1705431" y="807579"/>
                  </a:lnTo>
                  <a:lnTo>
                    <a:pt x="1701137" y="851715"/>
                  </a:lnTo>
                  <a:lnTo>
                    <a:pt x="1694079" y="895098"/>
                  </a:lnTo>
                  <a:lnTo>
                    <a:pt x="1684337" y="937655"/>
                  </a:lnTo>
                  <a:lnTo>
                    <a:pt x="1671991" y="979316"/>
                  </a:lnTo>
                  <a:lnTo>
                    <a:pt x="1657120" y="1020009"/>
                  </a:lnTo>
                  <a:lnTo>
                    <a:pt x="1639806" y="1059662"/>
                  </a:lnTo>
                  <a:lnTo>
                    <a:pt x="1620127" y="1098204"/>
                  </a:lnTo>
                  <a:lnTo>
                    <a:pt x="1598164" y="1135563"/>
                  </a:lnTo>
                  <a:lnTo>
                    <a:pt x="1573998" y="1171668"/>
                  </a:lnTo>
                  <a:lnTo>
                    <a:pt x="1547708" y="1206447"/>
                  </a:lnTo>
                  <a:lnTo>
                    <a:pt x="1519374" y="1239829"/>
                  </a:lnTo>
                  <a:lnTo>
                    <a:pt x="1489077" y="1271742"/>
                  </a:lnTo>
                  <a:lnTo>
                    <a:pt x="1456896" y="1302115"/>
                  </a:lnTo>
                  <a:lnTo>
                    <a:pt x="1422912" y="1330875"/>
                  </a:lnTo>
                  <a:lnTo>
                    <a:pt x="1387204" y="1357952"/>
                  </a:lnTo>
                  <a:lnTo>
                    <a:pt x="1349853" y="1383274"/>
                  </a:lnTo>
                  <a:lnTo>
                    <a:pt x="1310939" y="1406770"/>
                  </a:lnTo>
                  <a:lnTo>
                    <a:pt x="1270541" y="1428367"/>
                  </a:lnTo>
                  <a:lnTo>
                    <a:pt x="1228741" y="1447995"/>
                  </a:lnTo>
                  <a:lnTo>
                    <a:pt x="1185618" y="1465581"/>
                  </a:lnTo>
                  <a:lnTo>
                    <a:pt x="1141252" y="1481055"/>
                  </a:lnTo>
                  <a:lnTo>
                    <a:pt x="1095723" y="1494345"/>
                  </a:lnTo>
                  <a:lnTo>
                    <a:pt x="1049111" y="1505378"/>
                  </a:lnTo>
                  <a:lnTo>
                    <a:pt x="1001497" y="1514084"/>
                  </a:lnTo>
                  <a:lnTo>
                    <a:pt x="952960" y="1520392"/>
                  </a:lnTo>
                  <a:lnTo>
                    <a:pt x="903581" y="1524229"/>
                  </a:lnTo>
                  <a:lnTo>
                    <a:pt x="853439" y="1525524"/>
                  </a:lnTo>
                  <a:lnTo>
                    <a:pt x="803298" y="1524229"/>
                  </a:lnTo>
                  <a:lnTo>
                    <a:pt x="753919" y="1520392"/>
                  </a:lnTo>
                  <a:lnTo>
                    <a:pt x="705382" y="1514084"/>
                  </a:lnTo>
                  <a:lnTo>
                    <a:pt x="657768" y="1505378"/>
                  </a:lnTo>
                  <a:lnTo>
                    <a:pt x="611156" y="1494345"/>
                  </a:lnTo>
                  <a:lnTo>
                    <a:pt x="565627" y="1481055"/>
                  </a:lnTo>
                  <a:lnTo>
                    <a:pt x="521261" y="1465581"/>
                  </a:lnTo>
                  <a:lnTo>
                    <a:pt x="478138" y="1447995"/>
                  </a:lnTo>
                  <a:lnTo>
                    <a:pt x="436338" y="1428367"/>
                  </a:lnTo>
                  <a:lnTo>
                    <a:pt x="395940" y="1406770"/>
                  </a:lnTo>
                  <a:lnTo>
                    <a:pt x="357026" y="1383274"/>
                  </a:lnTo>
                  <a:lnTo>
                    <a:pt x="319675" y="1357952"/>
                  </a:lnTo>
                  <a:lnTo>
                    <a:pt x="283967" y="1330875"/>
                  </a:lnTo>
                  <a:lnTo>
                    <a:pt x="249983" y="1302115"/>
                  </a:lnTo>
                  <a:lnTo>
                    <a:pt x="217802" y="1271742"/>
                  </a:lnTo>
                  <a:lnTo>
                    <a:pt x="187505" y="1239829"/>
                  </a:lnTo>
                  <a:lnTo>
                    <a:pt x="159171" y="1206447"/>
                  </a:lnTo>
                  <a:lnTo>
                    <a:pt x="132881" y="1171668"/>
                  </a:lnTo>
                  <a:lnTo>
                    <a:pt x="108715" y="1135563"/>
                  </a:lnTo>
                  <a:lnTo>
                    <a:pt x="86752" y="1098204"/>
                  </a:lnTo>
                  <a:lnTo>
                    <a:pt x="67073" y="1059662"/>
                  </a:lnTo>
                  <a:lnTo>
                    <a:pt x="49759" y="1020009"/>
                  </a:lnTo>
                  <a:lnTo>
                    <a:pt x="34888" y="979316"/>
                  </a:lnTo>
                  <a:lnTo>
                    <a:pt x="22542" y="937655"/>
                  </a:lnTo>
                  <a:lnTo>
                    <a:pt x="12800" y="895098"/>
                  </a:lnTo>
                  <a:lnTo>
                    <a:pt x="5742" y="851715"/>
                  </a:lnTo>
                  <a:lnTo>
                    <a:pt x="1448" y="807579"/>
                  </a:lnTo>
                  <a:lnTo>
                    <a:pt x="0" y="762762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39392" y="170760"/>
            <a:ext cx="1256906" cy="105195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57785" algn="ctr">
              <a:lnSpc>
                <a:spcPct val="91600"/>
              </a:lnSpc>
              <a:spcBef>
                <a:spcPts val="254"/>
              </a:spcBef>
            </a:pPr>
            <a:r>
              <a:rPr lang="es-MX" dirty="0">
                <a:solidFill>
                  <a:schemeClr val="tx2"/>
                </a:solidFill>
                <a:latin typeface="+mn-lt"/>
              </a:rPr>
              <a:t>Incremento del Producto Interno Bruto (PIB)</a:t>
            </a:r>
            <a:endParaRPr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6372" y="264285"/>
            <a:ext cx="1090295" cy="25987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9"/>
              </a:spcBef>
            </a:pP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18288" y="4950400"/>
            <a:ext cx="2267591" cy="1760206"/>
            <a:chOff x="3546094" y="5114290"/>
            <a:chExt cx="1521460" cy="1521460"/>
          </a:xfrm>
        </p:grpSpPr>
        <p:sp>
          <p:nvSpPr>
            <p:cNvPr id="14" name="object 14"/>
            <p:cNvSpPr/>
            <p:nvPr/>
          </p:nvSpPr>
          <p:spPr>
            <a:xfrm>
              <a:off x="3552444" y="5120640"/>
              <a:ext cx="1508760" cy="1508760"/>
            </a:xfrm>
            <a:custGeom>
              <a:avLst/>
              <a:gdLst/>
              <a:ahLst/>
              <a:cxnLst/>
              <a:rect l="l" t="t" r="r" b="b"/>
              <a:pathLst>
                <a:path w="1508760" h="1508759">
                  <a:moveTo>
                    <a:pt x="754379" y="0"/>
                  </a:moveTo>
                  <a:lnTo>
                    <a:pt x="706666" y="1483"/>
                  </a:lnTo>
                  <a:lnTo>
                    <a:pt x="659741" y="5876"/>
                  </a:lnTo>
                  <a:lnTo>
                    <a:pt x="613694" y="13090"/>
                  </a:lnTo>
                  <a:lnTo>
                    <a:pt x="568613" y="23036"/>
                  </a:lnTo>
                  <a:lnTo>
                    <a:pt x="524587" y="35626"/>
                  </a:lnTo>
                  <a:lnTo>
                    <a:pt x="481704" y="50771"/>
                  </a:lnTo>
                  <a:lnTo>
                    <a:pt x="440051" y="68384"/>
                  </a:lnTo>
                  <a:lnTo>
                    <a:pt x="399718" y="88376"/>
                  </a:lnTo>
                  <a:lnTo>
                    <a:pt x="360792" y="110659"/>
                  </a:lnTo>
                  <a:lnTo>
                    <a:pt x="323362" y="135144"/>
                  </a:lnTo>
                  <a:lnTo>
                    <a:pt x="287517" y="161744"/>
                  </a:lnTo>
                  <a:lnTo>
                    <a:pt x="253344" y="190369"/>
                  </a:lnTo>
                  <a:lnTo>
                    <a:pt x="220932" y="220932"/>
                  </a:lnTo>
                  <a:lnTo>
                    <a:pt x="190369" y="253344"/>
                  </a:lnTo>
                  <a:lnTo>
                    <a:pt x="161744" y="287517"/>
                  </a:lnTo>
                  <a:lnTo>
                    <a:pt x="135144" y="323362"/>
                  </a:lnTo>
                  <a:lnTo>
                    <a:pt x="110659" y="360792"/>
                  </a:lnTo>
                  <a:lnTo>
                    <a:pt x="88376" y="399718"/>
                  </a:lnTo>
                  <a:lnTo>
                    <a:pt x="68384" y="440051"/>
                  </a:lnTo>
                  <a:lnTo>
                    <a:pt x="50771" y="481704"/>
                  </a:lnTo>
                  <a:lnTo>
                    <a:pt x="35626" y="524587"/>
                  </a:lnTo>
                  <a:lnTo>
                    <a:pt x="23036" y="568613"/>
                  </a:lnTo>
                  <a:lnTo>
                    <a:pt x="13090" y="613694"/>
                  </a:lnTo>
                  <a:lnTo>
                    <a:pt x="5876" y="659741"/>
                  </a:lnTo>
                  <a:lnTo>
                    <a:pt x="1483" y="706666"/>
                  </a:lnTo>
                  <a:lnTo>
                    <a:pt x="0" y="754380"/>
                  </a:lnTo>
                  <a:lnTo>
                    <a:pt x="1483" y="802088"/>
                  </a:lnTo>
                  <a:lnTo>
                    <a:pt x="5876" y="849008"/>
                  </a:lnTo>
                  <a:lnTo>
                    <a:pt x="13090" y="895051"/>
                  </a:lnTo>
                  <a:lnTo>
                    <a:pt x="23036" y="940129"/>
                  </a:lnTo>
                  <a:lnTo>
                    <a:pt x="35626" y="984153"/>
                  </a:lnTo>
                  <a:lnTo>
                    <a:pt x="50771" y="1027035"/>
                  </a:lnTo>
                  <a:lnTo>
                    <a:pt x="68384" y="1068686"/>
                  </a:lnTo>
                  <a:lnTo>
                    <a:pt x="88376" y="1109019"/>
                  </a:lnTo>
                  <a:lnTo>
                    <a:pt x="110659" y="1147945"/>
                  </a:lnTo>
                  <a:lnTo>
                    <a:pt x="135144" y="1185375"/>
                  </a:lnTo>
                  <a:lnTo>
                    <a:pt x="161744" y="1221221"/>
                  </a:lnTo>
                  <a:lnTo>
                    <a:pt x="190369" y="1255395"/>
                  </a:lnTo>
                  <a:lnTo>
                    <a:pt x="220932" y="1287808"/>
                  </a:lnTo>
                  <a:lnTo>
                    <a:pt x="253344" y="1318372"/>
                  </a:lnTo>
                  <a:lnTo>
                    <a:pt x="287517" y="1346999"/>
                  </a:lnTo>
                  <a:lnTo>
                    <a:pt x="323362" y="1373601"/>
                  </a:lnTo>
                  <a:lnTo>
                    <a:pt x="360792" y="1398088"/>
                  </a:lnTo>
                  <a:lnTo>
                    <a:pt x="399718" y="1420373"/>
                  </a:lnTo>
                  <a:lnTo>
                    <a:pt x="440051" y="1440367"/>
                  </a:lnTo>
                  <a:lnTo>
                    <a:pt x="481704" y="1457982"/>
                  </a:lnTo>
                  <a:lnTo>
                    <a:pt x="524587" y="1473129"/>
                  </a:lnTo>
                  <a:lnTo>
                    <a:pt x="568613" y="1485720"/>
                  </a:lnTo>
                  <a:lnTo>
                    <a:pt x="613694" y="1495667"/>
                  </a:lnTo>
                  <a:lnTo>
                    <a:pt x="659741" y="1502882"/>
                  </a:lnTo>
                  <a:lnTo>
                    <a:pt x="706666" y="1507275"/>
                  </a:lnTo>
                  <a:lnTo>
                    <a:pt x="754379" y="1508760"/>
                  </a:lnTo>
                  <a:lnTo>
                    <a:pt x="802093" y="1507275"/>
                  </a:lnTo>
                  <a:lnTo>
                    <a:pt x="849018" y="1502882"/>
                  </a:lnTo>
                  <a:lnTo>
                    <a:pt x="895065" y="1495667"/>
                  </a:lnTo>
                  <a:lnTo>
                    <a:pt x="940146" y="1485720"/>
                  </a:lnTo>
                  <a:lnTo>
                    <a:pt x="984172" y="1473129"/>
                  </a:lnTo>
                  <a:lnTo>
                    <a:pt x="1027055" y="1457982"/>
                  </a:lnTo>
                  <a:lnTo>
                    <a:pt x="1068708" y="1440367"/>
                  </a:lnTo>
                  <a:lnTo>
                    <a:pt x="1109041" y="1420373"/>
                  </a:lnTo>
                  <a:lnTo>
                    <a:pt x="1147967" y="1398088"/>
                  </a:lnTo>
                  <a:lnTo>
                    <a:pt x="1185397" y="1373601"/>
                  </a:lnTo>
                  <a:lnTo>
                    <a:pt x="1221242" y="1346999"/>
                  </a:lnTo>
                  <a:lnTo>
                    <a:pt x="1255415" y="1318372"/>
                  </a:lnTo>
                  <a:lnTo>
                    <a:pt x="1287827" y="1287808"/>
                  </a:lnTo>
                  <a:lnTo>
                    <a:pt x="1318390" y="1255395"/>
                  </a:lnTo>
                  <a:lnTo>
                    <a:pt x="1347015" y="1221221"/>
                  </a:lnTo>
                  <a:lnTo>
                    <a:pt x="1373615" y="1185375"/>
                  </a:lnTo>
                  <a:lnTo>
                    <a:pt x="1398100" y="1147945"/>
                  </a:lnTo>
                  <a:lnTo>
                    <a:pt x="1420383" y="1109019"/>
                  </a:lnTo>
                  <a:lnTo>
                    <a:pt x="1440375" y="1068686"/>
                  </a:lnTo>
                  <a:lnTo>
                    <a:pt x="1457988" y="1027035"/>
                  </a:lnTo>
                  <a:lnTo>
                    <a:pt x="1473133" y="984153"/>
                  </a:lnTo>
                  <a:lnTo>
                    <a:pt x="1485723" y="940129"/>
                  </a:lnTo>
                  <a:lnTo>
                    <a:pt x="1495669" y="895051"/>
                  </a:lnTo>
                  <a:lnTo>
                    <a:pt x="1502883" y="849008"/>
                  </a:lnTo>
                  <a:lnTo>
                    <a:pt x="1507276" y="802088"/>
                  </a:lnTo>
                  <a:lnTo>
                    <a:pt x="1508759" y="754380"/>
                  </a:lnTo>
                  <a:lnTo>
                    <a:pt x="1507276" y="706666"/>
                  </a:lnTo>
                  <a:lnTo>
                    <a:pt x="1502883" y="659741"/>
                  </a:lnTo>
                  <a:lnTo>
                    <a:pt x="1495669" y="613694"/>
                  </a:lnTo>
                  <a:lnTo>
                    <a:pt x="1485723" y="568613"/>
                  </a:lnTo>
                  <a:lnTo>
                    <a:pt x="1473133" y="524587"/>
                  </a:lnTo>
                  <a:lnTo>
                    <a:pt x="1457988" y="481704"/>
                  </a:lnTo>
                  <a:lnTo>
                    <a:pt x="1440375" y="440051"/>
                  </a:lnTo>
                  <a:lnTo>
                    <a:pt x="1420383" y="399718"/>
                  </a:lnTo>
                  <a:lnTo>
                    <a:pt x="1398100" y="360792"/>
                  </a:lnTo>
                  <a:lnTo>
                    <a:pt x="1373615" y="323362"/>
                  </a:lnTo>
                  <a:lnTo>
                    <a:pt x="1347015" y="287517"/>
                  </a:lnTo>
                  <a:lnTo>
                    <a:pt x="1318390" y="253344"/>
                  </a:lnTo>
                  <a:lnTo>
                    <a:pt x="1287827" y="220932"/>
                  </a:lnTo>
                  <a:lnTo>
                    <a:pt x="1255415" y="190369"/>
                  </a:lnTo>
                  <a:lnTo>
                    <a:pt x="1221242" y="161744"/>
                  </a:lnTo>
                  <a:lnTo>
                    <a:pt x="1185397" y="135144"/>
                  </a:lnTo>
                  <a:lnTo>
                    <a:pt x="1147967" y="110659"/>
                  </a:lnTo>
                  <a:lnTo>
                    <a:pt x="1109041" y="88376"/>
                  </a:lnTo>
                  <a:lnTo>
                    <a:pt x="1068708" y="68384"/>
                  </a:lnTo>
                  <a:lnTo>
                    <a:pt x="1027055" y="50771"/>
                  </a:lnTo>
                  <a:lnTo>
                    <a:pt x="984172" y="35626"/>
                  </a:lnTo>
                  <a:lnTo>
                    <a:pt x="940146" y="23036"/>
                  </a:lnTo>
                  <a:lnTo>
                    <a:pt x="895065" y="13090"/>
                  </a:lnTo>
                  <a:lnTo>
                    <a:pt x="849018" y="5876"/>
                  </a:lnTo>
                  <a:lnTo>
                    <a:pt x="802093" y="1483"/>
                  </a:lnTo>
                  <a:lnTo>
                    <a:pt x="754379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2444" y="5120640"/>
              <a:ext cx="1508760" cy="1508760"/>
            </a:xfrm>
            <a:custGeom>
              <a:avLst/>
              <a:gdLst/>
              <a:ahLst/>
              <a:cxnLst/>
              <a:rect l="l" t="t" r="r" b="b"/>
              <a:pathLst>
                <a:path w="1508760" h="1508759">
                  <a:moveTo>
                    <a:pt x="0" y="754380"/>
                  </a:moveTo>
                  <a:lnTo>
                    <a:pt x="1483" y="706666"/>
                  </a:lnTo>
                  <a:lnTo>
                    <a:pt x="5876" y="659741"/>
                  </a:lnTo>
                  <a:lnTo>
                    <a:pt x="13090" y="613694"/>
                  </a:lnTo>
                  <a:lnTo>
                    <a:pt x="23036" y="568613"/>
                  </a:lnTo>
                  <a:lnTo>
                    <a:pt x="35626" y="524587"/>
                  </a:lnTo>
                  <a:lnTo>
                    <a:pt x="50771" y="481704"/>
                  </a:lnTo>
                  <a:lnTo>
                    <a:pt x="68384" y="440051"/>
                  </a:lnTo>
                  <a:lnTo>
                    <a:pt x="88376" y="399718"/>
                  </a:lnTo>
                  <a:lnTo>
                    <a:pt x="110659" y="360792"/>
                  </a:lnTo>
                  <a:lnTo>
                    <a:pt x="135144" y="323362"/>
                  </a:lnTo>
                  <a:lnTo>
                    <a:pt x="161744" y="287517"/>
                  </a:lnTo>
                  <a:lnTo>
                    <a:pt x="190369" y="253344"/>
                  </a:lnTo>
                  <a:lnTo>
                    <a:pt x="220932" y="220932"/>
                  </a:lnTo>
                  <a:lnTo>
                    <a:pt x="253344" y="190369"/>
                  </a:lnTo>
                  <a:lnTo>
                    <a:pt x="287517" y="161744"/>
                  </a:lnTo>
                  <a:lnTo>
                    <a:pt x="323362" y="135144"/>
                  </a:lnTo>
                  <a:lnTo>
                    <a:pt x="360792" y="110659"/>
                  </a:lnTo>
                  <a:lnTo>
                    <a:pt x="399718" y="88376"/>
                  </a:lnTo>
                  <a:lnTo>
                    <a:pt x="440051" y="68384"/>
                  </a:lnTo>
                  <a:lnTo>
                    <a:pt x="481704" y="50771"/>
                  </a:lnTo>
                  <a:lnTo>
                    <a:pt x="524587" y="35626"/>
                  </a:lnTo>
                  <a:lnTo>
                    <a:pt x="568613" y="23036"/>
                  </a:lnTo>
                  <a:lnTo>
                    <a:pt x="613694" y="13090"/>
                  </a:lnTo>
                  <a:lnTo>
                    <a:pt x="659741" y="5876"/>
                  </a:lnTo>
                  <a:lnTo>
                    <a:pt x="706666" y="1483"/>
                  </a:lnTo>
                  <a:lnTo>
                    <a:pt x="754379" y="0"/>
                  </a:lnTo>
                  <a:lnTo>
                    <a:pt x="802093" y="1483"/>
                  </a:lnTo>
                  <a:lnTo>
                    <a:pt x="849018" y="5876"/>
                  </a:lnTo>
                  <a:lnTo>
                    <a:pt x="895065" y="13090"/>
                  </a:lnTo>
                  <a:lnTo>
                    <a:pt x="940146" y="23036"/>
                  </a:lnTo>
                  <a:lnTo>
                    <a:pt x="984172" y="35626"/>
                  </a:lnTo>
                  <a:lnTo>
                    <a:pt x="1027055" y="50771"/>
                  </a:lnTo>
                  <a:lnTo>
                    <a:pt x="1068708" y="68384"/>
                  </a:lnTo>
                  <a:lnTo>
                    <a:pt x="1109041" y="88376"/>
                  </a:lnTo>
                  <a:lnTo>
                    <a:pt x="1147967" y="110659"/>
                  </a:lnTo>
                  <a:lnTo>
                    <a:pt x="1185397" y="135144"/>
                  </a:lnTo>
                  <a:lnTo>
                    <a:pt x="1221242" y="161744"/>
                  </a:lnTo>
                  <a:lnTo>
                    <a:pt x="1255415" y="190369"/>
                  </a:lnTo>
                  <a:lnTo>
                    <a:pt x="1287827" y="220932"/>
                  </a:lnTo>
                  <a:lnTo>
                    <a:pt x="1318390" y="253344"/>
                  </a:lnTo>
                  <a:lnTo>
                    <a:pt x="1347015" y="287517"/>
                  </a:lnTo>
                  <a:lnTo>
                    <a:pt x="1373615" y="323362"/>
                  </a:lnTo>
                  <a:lnTo>
                    <a:pt x="1398100" y="360792"/>
                  </a:lnTo>
                  <a:lnTo>
                    <a:pt x="1420383" y="399718"/>
                  </a:lnTo>
                  <a:lnTo>
                    <a:pt x="1440375" y="440051"/>
                  </a:lnTo>
                  <a:lnTo>
                    <a:pt x="1457988" y="481704"/>
                  </a:lnTo>
                  <a:lnTo>
                    <a:pt x="1473133" y="524587"/>
                  </a:lnTo>
                  <a:lnTo>
                    <a:pt x="1485723" y="568613"/>
                  </a:lnTo>
                  <a:lnTo>
                    <a:pt x="1495669" y="613694"/>
                  </a:lnTo>
                  <a:lnTo>
                    <a:pt x="1502883" y="659741"/>
                  </a:lnTo>
                  <a:lnTo>
                    <a:pt x="1507276" y="706666"/>
                  </a:lnTo>
                  <a:lnTo>
                    <a:pt x="1508759" y="754380"/>
                  </a:lnTo>
                  <a:lnTo>
                    <a:pt x="1507276" y="802088"/>
                  </a:lnTo>
                  <a:lnTo>
                    <a:pt x="1502883" y="849008"/>
                  </a:lnTo>
                  <a:lnTo>
                    <a:pt x="1495669" y="895051"/>
                  </a:lnTo>
                  <a:lnTo>
                    <a:pt x="1485723" y="940129"/>
                  </a:lnTo>
                  <a:lnTo>
                    <a:pt x="1473133" y="984153"/>
                  </a:lnTo>
                  <a:lnTo>
                    <a:pt x="1457988" y="1027035"/>
                  </a:lnTo>
                  <a:lnTo>
                    <a:pt x="1440375" y="1068686"/>
                  </a:lnTo>
                  <a:lnTo>
                    <a:pt x="1420383" y="1109019"/>
                  </a:lnTo>
                  <a:lnTo>
                    <a:pt x="1398100" y="1147945"/>
                  </a:lnTo>
                  <a:lnTo>
                    <a:pt x="1373615" y="1185375"/>
                  </a:lnTo>
                  <a:lnTo>
                    <a:pt x="1347015" y="1221221"/>
                  </a:lnTo>
                  <a:lnTo>
                    <a:pt x="1318390" y="1255395"/>
                  </a:lnTo>
                  <a:lnTo>
                    <a:pt x="1287827" y="1287808"/>
                  </a:lnTo>
                  <a:lnTo>
                    <a:pt x="1255415" y="1318372"/>
                  </a:lnTo>
                  <a:lnTo>
                    <a:pt x="1221242" y="1346999"/>
                  </a:lnTo>
                  <a:lnTo>
                    <a:pt x="1185397" y="1373601"/>
                  </a:lnTo>
                  <a:lnTo>
                    <a:pt x="1147967" y="1398088"/>
                  </a:lnTo>
                  <a:lnTo>
                    <a:pt x="1109041" y="1420373"/>
                  </a:lnTo>
                  <a:lnTo>
                    <a:pt x="1068708" y="1440367"/>
                  </a:lnTo>
                  <a:lnTo>
                    <a:pt x="1027055" y="1457982"/>
                  </a:lnTo>
                  <a:lnTo>
                    <a:pt x="984172" y="1473129"/>
                  </a:lnTo>
                  <a:lnTo>
                    <a:pt x="940146" y="1485720"/>
                  </a:lnTo>
                  <a:lnTo>
                    <a:pt x="895065" y="1495667"/>
                  </a:lnTo>
                  <a:lnTo>
                    <a:pt x="849018" y="1502882"/>
                  </a:lnTo>
                  <a:lnTo>
                    <a:pt x="802093" y="1507275"/>
                  </a:lnTo>
                  <a:lnTo>
                    <a:pt x="754379" y="1508760"/>
                  </a:lnTo>
                  <a:lnTo>
                    <a:pt x="706666" y="1507275"/>
                  </a:lnTo>
                  <a:lnTo>
                    <a:pt x="659741" y="1502882"/>
                  </a:lnTo>
                  <a:lnTo>
                    <a:pt x="613694" y="1495667"/>
                  </a:lnTo>
                  <a:lnTo>
                    <a:pt x="568613" y="1485720"/>
                  </a:lnTo>
                  <a:lnTo>
                    <a:pt x="524587" y="1473129"/>
                  </a:lnTo>
                  <a:lnTo>
                    <a:pt x="481704" y="1457982"/>
                  </a:lnTo>
                  <a:lnTo>
                    <a:pt x="440051" y="1440367"/>
                  </a:lnTo>
                  <a:lnTo>
                    <a:pt x="399718" y="1420373"/>
                  </a:lnTo>
                  <a:lnTo>
                    <a:pt x="360792" y="1398088"/>
                  </a:lnTo>
                  <a:lnTo>
                    <a:pt x="323362" y="1373601"/>
                  </a:lnTo>
                  <a:lnTo>
                    <a:pt x="287517" y="1346999"/>
                  </a:lnTo>
                  <a:lnTo>
                    <a:pt x="253344" y="1318372"/>
                  </a:lnTo>
                  <a:lnTo>
                    <a:pt x="220932" y="1287808"/>
                  </a:lnTo>
                  <a:lnTo>
                    <a:pt x="190369" y="1255395"/>
                  </a:lnTo>
                  <a:lnTo>
                    <a:pt x="161744" y="1221221"/>
                  </a:lnTo>
                  <a:lnTo>
                    <a:pt x="135144" y="1185375"/>
                  </a:lnTo>
                  <a:lnTo>
                    <a:pt x="110659" y="1147945"/>
                  </a:lnTo>
                  <a:lnTo>
                    <a:pt x="88376" y="1109019"/>
                  </a:lnTo>
                  <a:lnTo>
                    <a:pt x="68384" y="1068686"/>
                  </a:lnTo>
                  <a:lnTo>
                    <a:pt x="50771" y="1027035"/>
                  </a:lnTo>
                  <a:lnTo>
                    <a:pt x="35626" y="984153"/>
                  </a:lnTo>
                  <a:lnTo>
                    <a:pt x="23036" y="940129"/>
                  </a:lnTo>
                  <a:lnTo>
                    <a:pt x="13090" y="895051"/>
                  </a:lnTo>
                  <a:lnTo>
                    <a:pt x="5876" y="849008"/>
                  </a:lnTo>
                  <a:lnTo>
                    <a:pt x="1483" y="802088"/>
                  </a:lnTo>
                  <a:lnTo>
                    <a:pt x="0" y="75438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9521" y="3096313"/>
            <a:ext cx="2560929" cy="2389003"/>
            <a:chOff x="1176527" y="3496055"/>
            <a:chExt cx="2291080" cy="2071370"/>
          </a:xfrm>
        </p:grpSpPr>
        <p:sp>
          <p:nvSpPr>
            <p:cNvPr id="18" name="object 18"/>
            <p:cNvSpPr/>
            <p:nvPr/>
          </p:nvSpPr>
          <p:spPr>
            <a:xfrm>
              <a:off x="1182623" y="3502151"/>
              <a:ext cx="2278380" cy="2059305"/>
            </a:xfrm>
            <a:custGeom>
              <a:avLst/>
              <a:gdLst/>
              <a:ahLst/>
              <a:cxnLst/>
              <a:rect l="l" t="t" r="r" b="b"/>
              <a:pathLst>
                <a:path w="2278379" h="2059304">
                  <a:moveTo>
                    <a:pt x="1139189" y="0"/>
                  </a:moveTo>
                  <a:lnTo>
                    <a:pt x="1088445" y="1002"/>
                  </a:lnTo>
                  <a:lnTo>
                    <a:pt x="1038270" y="3984"/>
                  </a:lnTo>
                  <a:lnTo>
                    <a:pt x="988709" y="8901"/>
                  </a:lnTo>
                  <a:lnTo>
                    <a:pt x="939809" y="15713"/>
                  </a:lnTo>
                  <a:lnTo>
                    <a:pt x="891616" y="24377"/>
                  </a:lnTo>
                  <a:lnTo>
                    <a:pt x="844177" y="34852"/>
                  </a:lnTo>
                  <a:lnTo>
                    <a:pt x="797538" y="47096"/>
                  </a:lnTo>
                  <a:lnTo>
                    <a:pt x="751746" y="61068"/>
                  </a:lnTo>
                  <a:lnTo>
                    <a:pt x="706845" y="76724"/>
                  </a:lnTo>
                  <a:lnTo>
                    <a:pt x="662884" y="94024"/>
                  </a:lnTo>
                  <a:lnTo>
                    <a:pt x="619907" y="112925"/>
                  </a:lnTo>
                  <a:lnTo>
                    <a:pt x="577963" y="133386"/>
                  </a:lnTo>
                  <a:lnTo>
                    <a:pt x="537095" y="155365"/>
                  </a:lnTo>
                  <a:lnTo>
                    <a:pt x="497352" y="178821"/>
                  </a:lnTo>
                  <a:lnTo>
                    <a:pt x="458780" y="203710"/>
                  </a:lnTo>
                  <a:lnTo>
                    <a:pt x="421424" y="229992"/>
                  </a:lnTo>
                  <a:lnTo>
                    <a:pt x="385331" y="257624"/>
                  </a:lnTo>
                  <a:lnTo>
                    <a:pt x="350547" y="286565"/>
                  </a:lnTo>
                  <a:lnTo>
                    <a:pt x="317118" y="316773"/>
                  </a:lnTo>
                  <a:lnTo>
                    <a:pt x="285092" y="348206"/>
                  </a:lnTo>
                  <a:lnTo>
                    <a:pt x="254514" y="380822"/>
                  </a:lnTo>
                  <a:lnTo>
                    <a:pt x="225430" y="414580"/>
                  </a:lnTo>
                  <a:lnTo>
                    <a:pt x="197887" y="449437"/>
                  </a:lnTo>
                  <a:lnTo>
                    <a:pt x="171931" y="485352"/>
                  </a:lnTo>
                  <a:lnTo>
                    <a:pt x="147609" y="522283"/>
                  </a:lnTo>
                  <a:lnTo>
                    <a:pt x="124966" y="560187"/>
                  </a:lnTo>
                  <a:lnTo>
                    <a:pt x="104050" y="599024"/>
                  </a:lnTo>
                  <a:lnTo>
                    <a:pt x="84905" y="638752"/>
                  </a:lnTo>
                  <a:lnTo>
                    <a:pt x="67579" y="679328"/>
                  </a:lnTo>
                  <a:lnTo>
                    <a:pt x="52118" y="720710"/>
                  </a:lnTo>
                  <a:lnTo>
                    <a:pt x="38569" y="762858"/>
                  </a:lnTo>
                  <a:lnTo>
                    <a:pt x="26977" y="805728"/>
                  </a:lnTo>
                  <a:lnTo>
                    <a:pt x="17388" y="849280"/>
                  </a:lnTo>
                  <a:lnTo>
                    <a:pt x="9850" y="893471"/>
                  </a:lnTo>
                  <a:lnTo>
                    <a:pt x="4408" y="938259"/>
                  </a:lnTo>
                  <a:lnTo>
                    <a:pt x="1109" y="983603"/>
                  </a:lnTo>
                  <a:lnTo>
                    <a:pt x="0" y="1029462"/>
                  </a:lnTo>
                  <a:lnTo>
                    <a:pt x="1109" y="1075320"/>
                  </a:lnTo>
                  <a:lnTo>
                    <a:pt x="4408" y="1120664"/>
                  </a:lnTo>
                  <a:lnTo>
                    <a:pt x="9850" y="1165452"/>
                  </a:lnTo>
                  <a:lnTo>
                    <a:pt x="17388" y="1209643"/>
                  </a:lnTo>
                  <a:lnTo>
                    <a:pt x="26977" y="1253195"/>
                  </a:lnTo>
                  <a:lnTo>
                    <a:pt x="38569" y="1296065"/>
                  </a:lnTo>
                  <a:lnTo>
                    <a:pt x="52118" y="1338213"/>
                  </a:lnTo>
                  <a:lnTo>
                    <a:pt x="67579" y="1379595"/>
                  </a:lnTo>
                  <a:lnTo>
                    <a:pt x="84905" y="1420171"/>
                  </a:lnTo>
                  <a:lnTo>
                    <a:pt x="104050" y="1459899"/>
                  </a:lnTo>
                  <a:lnTo>
                    <a:pt x="124966" y="1498736"/>
                  </a:lnTo>
                  <a:lnTo>
                    <a:pt x="147609" y="1536640"/>
                  </a:lnTo>
                  <a:lnTo>
                    <a:pt x="171931" y="1573571"/>
                  </a:lnTo>
                  <a:lnTo>
                    <a:pt x="197887" y="1609486"/>
                  </a:lnTo>
                  <a:lnTo>
                    <a:pt x="225430" y="1644343"/>
                  </a:lnTo>
                  <a:lnTo>
                    <a:pt x="254514" y="1678101"/>
                  </a:lnTo>
                  <a:lnTo>
                    <a:pt x="285092" y="1710717"/>
                  </a:lnTo>
                  <a:lnTo>
                    <a:pt x="317118" y="1742150"/>
                  </a:lnTo>
                  <a:lnTo>
                    <a:pt x="350547" y="1772358"/>
                  </a:lnTo>
                  <a:lnTo>
                    <a:pt x="385331" y="1801299"/>
                  </a:lnTo>
                  <a:lnTo>
                    <a:pt x="421424" y="1828931"/>
                  </a:lnTo>
                  <a:lnTo>
                    <a:pt x="458780" y="1855213"/>
                  </a:lnTo>
                  <a:lnTo>
                    <a:pt x="497352" y="1880102"/>
                  </a:lnTo>
                  <a:lnTo>
                    <a:pt x="537095" y="1903558"/>
                  </a:lnTo>
                  <a:lnTo>
                    <a:pt x="577963" y="1925537"/>
                  </a:lnTo>
                  <a:lnTo>
                    <a:pt x="619907" y="1945998"/>
                  </a:lnTo>
                  <a:lnTo>
                    <a:pt x="662884" y="1964899"/>
                  </a:lnTo>
                  <a:lnTo>
                    <a:pt x="706845" y="1982199"/>
                  </a:lnTo>
                  <a:lnTo>
                    <a:pt x="751746" y="1997855"/>
                  </a:lnTo>
                  <a:lnTo>
                    <a:pt x="797538" y="2011827"/>
                  </a:lnTo>
                  <a:lnTo>
                    <a:pt x="844177" y="2024071"/>
                  </a:lnTo>
                  <a:lnTo>
                    <a:pt x="891616" y="2034546"/>
                  </a:lnTo>
                  <a:lnTo>
                    <a:pt x="939809" y="2043210"/>
                  </a:lnTo>
                  <a:lnTo>
                    <a:pt x="988709" y="2050022"/>
                  </a:lnTo>
                  <a:lnTo>
                    <a:pt x="1038270" y="2054939"/>
                  </a:lnTo>
                  <a:lnTo>
                    <a:pt x="1088445" y="2057921"/>
                  </a:lnTo>
                  <a:lnTo>
                    <a:pt x="1139189" y="2058924"/>
                  </a:lnTo>
                  <a:lnTo>
                    <a:pt x="1189934" y="2057921"/>
                  </a:lnTo>
                  <a:lnTo>
                    <a:pt x="1240109" y="2054939"/>
                  </a:lnTo>
                  <a:lnTo>
                    <a:pt x="1289670" y="2050022"/>
                  </a:lnTo>
                  <a:lnTo>
                    <a:pt x="1338570" y="2043210"/>
                  </a:lnTo>
                  <a:lnTo>
                    <a:pt x="1386763" y="2034546"/>
                  </a:lnTo>
                  <a:lnTo>
                    <a:pt x="1434202" y="2024071"/>
                  </a:lnTo>
                  <a:lnTo>
                    <a:pt x="1480841" y="2011827"/>
                  </a:lnTo>
                  <a:lnTo>
                    <a:pt x="1526633" y="1997855"/>
                  </a:lnTo>
                  <a:lnTo>
                    <a:pt x="1571534" y="1982199"/>
                  </a:lnTo>
                  <a:lnTo>
                    <a:pt x="1615495" y="1964899"/>
                  </a:lnTo>
                  <a:lnTo>
                    <a:pt x="1658472" y="1945998"/>
                  </a:lnTo>
                  <a:lnTo>
                    <a:pt x="1700416" y="1925537"/>
                  </a:lnTo>
                  <a:lnTo>
                    <a:pt x="1741284" y="1903558"/>
                  </a:lnTo>
                  <a:lnTo>
                    <a:pt x="1781027" y="1880102"/>
                  </a:lnTo>
                  <a:lnTo>
                    <a:pt x="1819599" y="1855213"/>
                  </a:lnTo>
                  <a:lnTo>
                    <a:pt x="1856955" y="1828931"/>
                  </a:lnTo>
                  <a:lnTo>
                    <a:pt x="1893048" y="1801299"/>
                  </a:lnTo>
                  <a:lnTo>
                    <a:pt x="1927832" y="1772358"/>
                  </a:lnTo>
                  <a:lnTo>
                    <a:pt x="1961261" y="1742150"/>
                  </a:lnTo>
                  <a:lnTo>
                    <a:pt x="1993287" y="1710717"/>
                  </a:lnTo>
                  <a:lnTo>
                    <a:pt x="2023865" y="1678101"/>
                  </a:lnTo>
                  <a:lnTo>
                    <a:pt x="2052949" y="1644343"/>
                  </a:lnTo>
                  <a:lnTo>
                    <a:pt x="2080492" y="1609486"/>
                  </a:lnTo>
                  <a:lnTo>
                    <a:pt x="2106448" y="1573571"/>
                  </a:lnTo>
                  <a:lnTo>
                    <a:pt x="2130770" y="1536640"/>
                  </a:lnTo>
                  <a:lnTo>
                    <a:pt x="2153413" y="1498736"/>
                  </a:lnTo>
                  <a:lnTo>
                    <a:pt x="2174329" y="1459899"/>
                  </a:lnTo>
                  <a:lnTo>
                    <a:pt x="2193474" y="1420171"/>
                  </a:lnTo>
                  <a:lnTo>
                    <a:pt x="2210800" y="1379595"/>
                  </a:lnTo>
                  <a:lnTo>
                    <a:pt x="2226261" y="1338213"/>
                  </a:lnTo>
                  <a:lnTo>
                    <a:pt x="2239810" y="1296065"/>
                  </a:lnTo>
                  <a:lnTo>
                    <a:pt x="2251402" y="1253195"/>
                  </a:lnTo>
                  <a:lnTo>
                    <a:pt x="2260991" y="1209643"/>
                  </a:lnTo>
                  <a:lnTo>
                    <a:pt x="2268529" y="1165452"/>
                  </a:lnTo>
                  <a:lnTo>
                    <a:pt x="2273971" y="1120664"/>
                  </a:lnTo>
                  <a:lnTo>
                    <a:pt x="2277270" y="1075320"/>
                  </a:lnTo>
                  <a:lnTo>
                    <a:pt x="2278379" y="1029462"/>
                  </a:lnTo>
                  <a:lnTo>
                    <a:pt x="2277270" y="983603"/>
                  </a:lnTo>
                  <a:lnTo>
                    <a:pt x="2273971" y="938259"/>
                  </a:lnTo>
                  <a:lnTo>
                    <a:pt x="2268529" y="893471"/>
                  </a:lnTo>
                  <a:lnTo>
                    <a:pt x="2260991" y="849280"/>
                  </a:lnTo>
                  <a:lnTo>
                    <a:pt x="2251402" y="805728"/>
                  </a:lnTo>
                  <a:lnTo>
                    <a:pt x="2239810" y="762858"/>
                  </a:lnTo>
                  <a:lnTo>
                    <a:pt x="2226261" y="720710"/>
                  </a:lnTo>
                  <a:lnTo>
                    <a:pt x="2210800" y="679328"/>
                  </a:lnTo>
                  <a:lnTo>
                    <a:pt x="2193474" y="638752"/>
                  </a:lnTo>
                  <a:lnTo>
                    <a:pt x="2174329" y="599024"/>
                  </a:lnTo>
                  <a:lnTo>
                    <a:pt x="2153413" y="560187"/>
                  </a:lnTo>
                  <a:lnTo>
                    <a:pt x="2130770" y="522283"/>
                  </a:lnTo>
                  <a:lnTo>
                    <a:pt x="2106448" y="485352"/>
                  </a:lnTo>
                  <a:lnTo>
                    <a:pt x="2080492" y="449437"/>
                  </a:lnTo>
                  <a:lnTo>
                    <a:pt x="2052949" y="414580"/>
                  </a:lnTo>
                  <a:lnTo>
                    <a:pt x="2023865" y="380822"/>
                  </a:lnTo>
                  <a:lnTo>
                    <a:pt x="1993287" y="348206"/>
                  </a:lnTo>
                  <a:lnTo>
                    <a:pt x="1961261" y="316773"/>
                  </a:lnTo>
                  <a:lnTo>
                    <a:pt x="1927832" y="286565"/>
                  </a:lnTo>
                  <a:lnTo>
                    <a:pt x="1893048" y="257624"/>
                  </a:lnTo>
                  <a:lnTo>
                    <a:pt x="1856955" y="229992"/>
                  </a:lnTo>
                  <a:lnTo>
                    <a:pt x="1819599" y="203710"/>
                  </a:lnTo>
                  <a:lnTo>
                    <a:pt x="1781027" y="178821"/>
                  </a:lnTo>
                  <a:lnTo>
                    <a:pt x="1741284" y="155365"/>
                  </a:lnTo>
                  <a:lnTo>
                    <a:pt x="1700416" y="133386"/>
                  </a:lnTo>
                  <a:lnTo>
                    <a:pt x="1658472" y="112925"/>
                  </a:lnTo>
                  <a:lnTo>
                    <a:pt x="1615495" y="94024"/>
                  </a:lnTo>
                  <a:lnTo>
                    <a:pt x="1571534" y="76724"/>
                  </a:lnTo>
                  <a:lnTo>
                    <a:pt x="1526633" y="61068"/>
                  </a:lnTo>
                  <a:lnTo>
                    <a:pt x="1480841" y="47096"/>
                  </a:lnTo>
                  <a:lnTo>
                    <a:pt x="1434202" y="34852"/>
                  </a:lnTo>
                  <a:lnTo>
                    <a:pt x="1386763" y="24377"/>
                  </a:lnTo>
                  <a:lnTo>
                    <a:pt x="1338570" y="15713"/>
                  </a:lnTo>
                  <a:lnTo>
                    <a:pt x="1289670" y="8901"/>
                  </a:lnTo>
                  <a:lnTo>
                    <a:pt x="1240109" y="3984"/>
                  </a:lnTo>
                  <a:lnTo>
                    <a:pt x="1189934" y="1002"/>
                  </a:lnTo>
                  <a:lnTo>
                    <a:pt x="1139189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2623" y="3502151"/>
              <a:ext cx="2278380" cy="2059305"/>
            </a:xfrm>
            <a:custGeom>
              <a:avLst/>
              <a:gdLst/>
              <a:ahLst/>
              <a:cxnLst/>
              <a:rect l="l" t="t" r="r" b="b"/>
              <a:pathLst>
                <a:path w="2278379" h="2059304">
                  <a:moveTo>
                    <a:pt x="0" y="1029462"/>
                  </a:moveTo>
                  <a:lnTo>
                    <a:pt x="1109" y="983603"/>
                  </a:lnTo>
                  <a:lnTo>
                    <a:pt x="4408" y="938259"/>
                  </a:lnTo>
                  <a:lnTo>
                    <a:pt x="9850" y="893471"/>
                  </a:lnTo>
                  <a:lnTo>
                    <a:pt x="17388" y="849280"/>
                  </a:lnTo>
                  <a:lnTo>
                    <a:pt x="26977" y="805728"/>
                  </a:lnTo>
                  <a:lnTo>
                    <a:pt x="38569" y="762858"/>
                  </a:lnTo>
                  <a:lnTo>
                    <a:pt x="52118" y="720710"/>
                  </a:lnTo>
                  <a:lnTo>
                    <a:pt x="67579" y="679328"/>
                  </a:lnTo>
                  <a:lnTo>
                    <a:pt x="84905" y="638752"/>
                  </a:lnTo>
                  <a:lnTo>
                    <a:pt x="104050" y="599024"/>
                  </a:lnTo>
                  <a:lnTo>
                    <a:pt x="124966" y="560187"/>
                  </a:lnTo>
                  <a:lnTo>
                    <a:pt x="147609" y="522283"/>
                  </a:lnTo>
                  <a:lnTo>
                    <a:pt x="171931" y="485352"/>
                  </a:lnTo>
                  <a:lnTo>
                    <a:pt x="197887" y="449437"/>
                  </a:lnTo>
                  <a:lnTo>
                    <a:pt x="225430" y="414580"/>
                  </a:lnTo>
                  <a:lnTo>
                    <a:pt x="254514" y="380822"/>
                  </a:lnTo>
                  <a:lnTo>
                    <a:pt x="285092" y="348206"/>
                  </a:lnTo>
                  <a:lnTo>
                    <a:pt x="317118" y="316773"/>
                  </a:lnTo>
                  <a:lnTo>
                    <a:pt x="350547" y="286565"/>
                  </a:lnTo>
                  <a:lnTo>
                    <a:pt x="385331" y="257624"/>
                  </a:lnTo>
                  <a:lnTo>
                    <a:pt x="421424" y="229992"/>
                  </a:lnTo>
                  <a:lnTo>
                    <a:pt x="458780" y="203710"/>
                  </a:lnTo>
                  <a:lnTo>
                    <a:pt x="497352" y="178821"/>
                  </a:lnTo>
                  <a:lnTo>
                    <a:pt x="537095" y="155365"/>
                  </a:lnTo>
                  <a:lnTo>
                    <a:pt x="577963" y="133386"/>
                  </a:lnTo>
                  <a:lnTo>
                    <a:pt x="619907" y="112925"/>
                  </a:lnTo>
                  <a:lnTo>
                    <a:pt x="662884" y="94024"/>
                  </a:lnTo>
                  <a:lnTo>
                    <a:pt x="706845" y="76724"/>
                  </a:lnTo>
                  <a:lnTo>
                    <a:pt x="751746" y="61068"/>
                  </a:lnTo>
                  <a:lnTo>
                    <a:pt x="797538" y="47096"/>
                  </a:lnTo>
                  <a:lnTo>
                    <a:pt x="844177" y="34852"/>
                  </a:lnTo>
                  <a:lnTo>
                    <a:pt x="891616" y="24377"/>
                  </a:lnTo>
                  <a:lnTo>
                    <a:pt x="939809" y="15713"/>
                  </a:lnTo>
                  <a:lnTo>
                    <a:pt x="988709" y="8901"/>
                  </a:lnTo>
                  <a:lnTo>
                    <a:pt x="1038270" y="3984"/>
                  </a:lnTo>
                  <a:lnTo>
                    <a:pt x="1088445" y="1002"/>
                  </a:lnTo>
                  <a:lnTo>
                    <a:pt x="1139189" y="0"/>
                  </a:lnTo>
                  <a:lnTo>
                    <a:pt x="1189934" y="1002"/>
                  </a:lnTo>
                  <a:lnTo>
                    <a:pt x="1240109" y="3984"/>
                  </a:lnTo>
                  <a:lnTo>
                    <a:pt x="1289670" y="8901"/>
                  </a:lnTo>
                  <a:lnTo>
                    <a:pt x="1338570" y="15713"/>
                  </a:lnTo>
                  <a:lnTo>
                    <a:pt x="1386763" y="24377"/>
                  </a:lnTo>
                  <a:lnTo>
                    <a:pt x="1434202" y="34852"/>
                  </a:lnTo>
                  <a:lnTo>
                    <a:pt x="1480841" y="47096"/>
                  </a:lnTo>
                  <a:lnTo>
                    <a:pt x="1526633" y="61068"/>
                  </a:lnTo>
                  <a:lnTo>
                    <a:pt x="1571534" y="76724"/>
                  </a:lnTo>
                  <a:lnTo>
                    <a:pt x="1615495" y="94024"/>
                  </a:lnTo>
                  <a:lnTo>
                    <a:pt x="1658472" y="112925"/>
                  </a:lnTo>
                  <a:lnTo>
                    <a:pt x="1700416" y="133386"/>
                  </a:lnTo>
                  <a:lnTo>
                    <a:pt x="1741284" y="155365"/>
                  </a:lnTo>
                  <a:lnTo>
                    <a:pt x="1781027" y="178821"/>
                  </a:lnTo>
                  <a:lnTo>
                    <a:pt x="1819599" y="203710"/>
                  </a:lnTo>
                  <a:lnTo>
                    <a:pt x="1856955" y="229992"/>
                  </a:lnTo>
                  <a:lnTo>
                    <a:pt x="1893048" y="257624"/>
                  </a:lnTo>
                  <a:lnTo>
                    <a:pt x="1927832" y="286565"/>
                  </a:lnTo>
                  <a:lnTo>
                    <a:pt x="1961261" y="316773"/>
                  </a:lnTo>
                  <a:lnTo>
                    <a:pt x="1993287" y="348206"/>
                  </a:lnTo>
                  <a:lnTo>
                    <a:pt x="2023865" y="380822"/>
                  </a:lnTo>
                  <a:lnTo>
                    <a:pt x="2052949" y="414580"/>
                  </a:lnTo>
                  <a:lnTo>
                    <a:pt x="2080492" y="449437"/>
                  </a:lnTo>
                  <a:lnTo>
                    <a:pt x="2106448" y="485352"/>
                  </a:lnTo>
                  <a:lnTo>
                    <a:pt x="2130770" y="522283"/>
                  </a:lnTo>
                  <a:lnTo>
                    <a:pt x="2153413" y="560187"/>
                  </a:lnTo>
                  <a:lnTo>
                    <a:pt x="2174329" y="599024"/>
                  </a:lnTo>
                  <a:lnTo>
                    <a:pt x="2193474" y="638752"/>
                  </a:lnTo>
                  <a:lnTo>
                    <a:pt x="2210800" y="679328"/>
                  </a:lnTo>
                  <a:lnTo>
                    <a:pt x="2226261" y="720710"/>
                  </a:lnTo>
                  <a:lnTo>
                    <a:pt x="2239810" y="762858"/>
                  </a:lnTo>
                  <a:lnTo>
                    <a:pt x="2251402" y="805728"/>
                  </a:lnTo>
                  <a:lnTo>
                    <a:pt x="2260991" y="849280"/>
                  </a:lnTo>
                  <a:lnTo>
                    <a:pt x="2268529" y="893471"/>
                  </a:lnTo>
                  <a:lnTo>
                    <a:pt x="2273971" y="938259"/>
                  </a:lnTo>
                  <a:lnTo>
                    <a:pt x="2277270" y="983603"/>
                  </a:lnTo>
                  <a:lnTo>
                    <a:pt x="2278379" y="1029462"/>
                  </a:lnTo>
                  <a:lnTo>
                    <a:pt x="2277270" y="1075320"/>
                  </a:lnTo>
                  <a:lnTo>
                    <a:pt x="2273971" y="1120664"/>
                  </a:lnTo>
                  <a:lnTo>
                    <a:pt x="2268529" y="1165452"/>
                  </a:lnTo>
                  <a:lnTo>
                    <a:pt x="2260991" y="1209643"/>
                  </a:lnTo>
                  <a:lnTo>
                    <a:pt x="2251402" y="1253195"/>
                  </a:lnTo>
                  <a:lnTo>
                    <a:pt x="2239810" y="1296065"/>
                  </a:lnTo>
                  <a:lnTo>
                    <a:pt x="2226261" y="1338213"/>
                  </a:lnTo>
                  <a:lnTo>
                    <a:pt x="2210800" y="1379595"/>
                  </a:lnTo>
                  <a:lnTo>
                    <a:pt x="2193474" y="1420171"/>
                  </a:lnTo>
                  <a:lnTo>
                    <a:pt x="2174329" y="1459899"/>
                  </a:lnTo>
                  <a:lnTo>
                    <a:pt x="2153413" y="1498736"/>
                  </a:lnTo>
                  <a:lnTo>
                    <a:pt x="2130770" y="1536640"/>
                  </a:lnTo>
                  <a:lnTo>
                    <a:pt x="2106448" y="1573571"/>
                  </a:lnTo>
                  <a:lnTo>
                    <a:pt x="2080492" y="1609486"/>
                  </a:lnTo>
                  <a:lnTo>
                    <a:pt x="2052949" y="1644343"/>
                  </a:lnTo>
                  <a:lnTo>
                    <a:pt x="2023865" y="1678101"/>
                  </a:lnTo>
                  <a:lnTo>
                    <a:pt x="1993287" y="1710717"/>
                  </a:lnTo>
                  <a:lnTo>
                    <a:pt x="1961261" y="1742150"/>
                  </a:lnTo>
                  <a:lnTo>
                    <a:pt x="1927832" y="1772358"/>
                  </a:lnTo>
                  <a:lnTo>
                    <a:pt x="1893048" y="1801299"/>
                  </a:lnTo>
                  <a:lnTo>
                    <a:pt x="1856955" y="1828931"/>
                  </a:lnTo>
                  <a:lnTo>
                    <a:pt x="1819599" y="1855213"/>
                  </a:lnTo>
                  <a:lnTo>
                    <a:pt x="1781027" y="1880102"/>
                  </a:lnTo>
                  <a:lnTo>
                    <a:pt x="1741284" y="1903558"/>
                  </a:lnTo>
                  <a:lnTo>
                    <a:pt x="1700416" y="1925537"/>
                  </a:lnTo>
                  <a:lnTo>
                    <a:pt x="1658472" y="1945998"/>
                  </a:lnTo>
                  <a:lnTo>
                    <a:pt x="1615495" y="1964899"/>
                  </a:lnTo>
                  <a:lnTo>
                    <a:pt x="1571534" y="1982199"/>
                  </a:lnTo>
                  <a:lnTo>
                    <a:pt x="1526633" y="1997855"/>
                  </a:lnTo>
                  <a:lnTo>
                    <a:pt x="1480841" y="2011827"/>
                  </a:lnTo>
                  <a:lnTo>
                    <a:pt x="1434202" y="2024071"/>
                  </a:lnTo>
                  <a:lnTo>
                    <a:pt x="1386763" y="2034546"/>
                  </a:lnTo>
                  <a:lnTo>
                    <a:pt x="1338570" y="2043210"/>
                  </a:lnTo>
                  <a:lnTo>
                    <a:pt x="1289670" y="2050022"/>
                  </a:lnTo>
                  <a:lnTo>
                    <a:pt x="1240109" y="2054939"/>
                  </a:lnTo>
                  <a:lnTo>
                    <a:pt x="1189934" y="2057921"/>
                  </a:lnTo>
                  <a:lnTo>
                    <a:pt x="1139189" y="2058924"/>
                  </a:lnTo>
                  <a:lnTo>
                    <a:pt x="1088445" y="2057921"/>
                  </a:lnTo>
                  <a:lnTo>
                    <a:pt x="1038270" y="2054939"/>
                  </a:lnTo>
                  <a:lnTo>
                    <a:pt x="988709" y="2050022"/>
                  </a:lnTo>
                  <a:lnTo>
                    <a:pt x="939809" y="2043210"/>
                  </a:lnTo>
                  <a:lnTo>
                    <a:pt x="891616" y="2034546"/>
                  </a:lnTo>
                  <a:lnTo>
                    <a:pt x="844177" y="2024071"/>
                  </a:lnTo>
                  <a:lnTo>
                    <a:pt x="797538" y="2011827"/>
                  </a:lnTo>
                  <a:lnTo>
                    <a:pt x="751746" y="1997855"/>
                  </a:lnTo>
                  <a:lnTo>
                    <a:pt x="706845" y="1982199"/>
                  </a:lnTo>
                  <a:lnTo>
                    <a:pt x="662884" y="1964899"/>
                  </a:lnTo>
                  <a:lnTo>
                    <a:pt x="619907" y="1945998"/>
                  </a:lnTo>
                  <a:lnTo>
                    <a:pt x="577963" y="1925537"/>
                  </a:lnTo>
                  <a:lnTo>
                    <a:pt x="537095" y="1903558"/>
                  </a:lnTo>
                  <a:lnTo>
                    <a:pt x="497352" y="1880102"/>
                  </a:lnTo>
                  <a:lnTo>
                    <a:pt x="458780" y="1855213"/>
                  </a:lnTo>
                  <a:lnTo>
                    <a:pt x="421424" y="1828931"/>
                  </a:lnTo>
                  <a:lnTo>
                    <a:pt x="385331" y="1801299"/>
                  </a:lnTo>
                  <a:lnTo>
                    <a:pt x="350547" y="1772358"/>
                  </a:lnTo>
                  <a:lnTo>
                    <a:pt x="317118" y="1742150"/>
                  </a:lnTo>
                  <a:lnTo>
                    <a:pt x="285092" y="1710717"/>
                  </a:lnTo>
                  <a:lnTo>
                    <a:pt x="254514" y="1678101"/>
                  </a:lnTo>
                  <a:lnTo>
                    <a:pt x="225430" y="1644343"/>
                  </a:lnTo>
                  <a:lnTo>
                    <a:pt x="197887" y="1609486"/>
                  </a:lnTo>
                  <a:lnTo>
                    <a:pt x="171931" y="1573571"/>
                  </a:lnTo>
                  <a:lnTo>
                    <a:pt x="147609" y="1536640"/>
                  </a:lnTo>
                  <a:lnTo>
                    <a:pt x="124966" y="1498736"/>
                  </a:lnTo>
                  <a:lnTo>
                    <a:pt x="104050" y="1459899"/>
                  </a:lnTo>
                  <a:lnTo>
                    <a:pt x="84905" y="1420171"/>
                  </a:lnTo>
                  <a:lnTo>
                    <a:pt x="67579" y="1379595"/>
                  </a:lnTo>
                  <a:lnTo>
                    <a:pt x="52118" y="1338213"/>
                  </a:lnTo>
                  <a:lnTo>
                    <a:pt x="38569" y="1296065"/>
                  </a:lnTo>
                  <a:lnTo>
                    <a:pt x="26977" y="1253195"/>
                  </a:lnTo>
                  <a:lnTo>
                    <a:pt x="17388" y="1209643"/>
                  </a:lnTo>
                  <a:lnTo>
                    <a:pt x="9850" y="1165452"/>
                  </a:lnTo>
                  <a:lnTo>
                    <a:pt x="4408" y="1120664"/>
                  </a:lnTo>
                  <a:lnTo>
                    <a:pt x="1109" y="1075320"/>
                  </a:lnTo>
                  <a:lnTo>
                    <a:pt x="0" y="1029462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838421" y="2212970"/>
            <a:ext cx="1489535" cy="1915229"/>
            <a:chOff x="3070012" y="2429289"/>
            <a:chExt cx="1489535" cy="1915229"/>
          </a:xfrm>
        </p:grpSpPr>
        <p:sp>
          <p:nvSpPr>
            <p:cNvPr id="21" name="object 21"/>
            <p:cNvSpPr/>
            <p:nvPr/>
          </p:nvSpPr>
          <p:spPr>
            <a:xfrm>
              <a:off x="3104659" y="3760846"/>
              <a:ext cx="1454888" cy="583672"/>
            </a:xfrm>
            <a:custGeom>
              <a:avLst/>
              <a:gdLst/>
              <a:ahLst/>
              <a:cxnLst/>
              <a:rect l="l" t="t" r="r" b="b"/>
              <a:pathLst>
                <a:path w="995045" h="657225">
                  <a:moveTo>
                    <a:pt x="885825" y="0"/>
                  </a:moveTo>
                  <a:lnTo>
                    <a:pt x="215646" y="225170"/>
                  </a:lnTo>
                  <a:lnTo>
                    <a:pt x="179324" y="117093"/>
                  </a:lnTo>
                  <a:lnTo>
                    <a:pt x="0" y="477900"/>
                  </a:lnTo>
                  <a:lnTo>
                    <a:pt x="360807" y="657225"/>
                  </a:lnTo>
                  <a:lnTo>
                    <a:pt x="324485" y="549275"/>
                  </a:lnTo>
                  <a:lnTo>
                    <a:pt x="994663" y="324104"/>
                  </a:lnTo>
                  <a:lnTo>
                    <a:pt x="885825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0012" y="2429289"/>
              <a:ext cx="1265555" cy="775335"/>
            </a:xfrm>
            <a:custGeom>
              <a:avLst/>
              <a:gdLst/>
              <a:ahLst/>
              <a:cxnLst/>
              <a:rect l="l" t="t" r="r" b="b"/>
              <a:pathLst>
                <a:path w="1265554" h="775335">
                  <a:moveTo>
                    <a:pt x="366140" y="0"/>
                  </a:moveTo>
                  <a:lnTo>
                    <a:pt x="0" y="168021"/>
                  </a:lnTo>
                  <a:lnTo>
                    <a:pt x="168020" y="534162"/>
                  </a:lnTo>
                  <a:lnTo>
                    <a:pt x="207644" y="427355"/>
                  </a:lnTo>
                  <a:lnTo>
                    <a:pt x="1146175" y="775335"/>
                  </a:lnTo>
                  <a:lnTo>
                    <a:pt x="1265046" y="454787"/>
                  </a:lnTo>
                  <a:lnTo>
                    <a:pt x="326516" y="106807"/>
                  </a:lnTo>
                  <a:lnTo>
                    <a:pt x="36614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7965" y="3298036"/>
            <a:ext cx="1584325" cy="207184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9"/>
              </a:spcBef>
            </a:pPr>
            <a:r>
              <a:rPr dirty="0">
                <a:solidFill>
                  <a:schemeClr val="tx2"/>
                </a:solidFill>
                <a:latin typeface="+mn-lt"/>
                <a:cs typeface="Calibri"/>
              </a:rPr>
              <a:t>Produce</a:t>
            </a:r>
            <a:r>
              <a:rPr spc="-7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2"/>
                </a:solidFill>
                <a:latin typeface="+mn-lt"/>
                <a:cs typeface="Calibri"/>
              </a:rPr>
              <a:t>una </a:t>
            </a:r>
            <a:r>
              <a:rPr dirty="0">
                <a:solidFill>
                  <a:schemeClr val="tx2"/>
                </a:solidFill>
                <a:latin typeface="+mn-lt"/>
                <a:cs typeface="Calibri"/>
              </a:rPr>
              <a:t>amplia</a:t>
            </a:r>
            <a:r>
              <a:rPr spc="-2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dirty="0">
                <a:solidFill>
                  <a:schemeClr val="tx2"/>
                </a:solidFill>
                <a:latin typeface="+mn-lt"/>
                <a:cs typeface="Calibri"/>
              </a:rPr>
              <a:t>gama</a:t>
            </a:r>
            <a:r>
              <a:rPr spc="-2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spc="-25" dirty="0">
                <a:solidFill>
                  <a:schemeClr val="tx2"/>
                </a:solidFill>
                <a:latin typeface="+mn-lt"/>
                <a:cs typeface="Calibri"/>
              </a:rPr>
              <a:t>de </a:t>
            </a:r>
            <a:r>
              <a:rPr spc="-10" dirty="0">
                <a:solidFill>
                  <a:schemeClr val="tx2"/>
                </a:solidFill>
                <a:latin typeface="+mn-lt"/>
                <a:cs typeface="Calibri"/>
              </a:rPr>
              <a:t>aparatos electrónicos,</a:t>
            </a:r>
            <a:r>
              <a:rPr spc="2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spc="-20" dirty="0">
                <a:solidFill>
                  <a:schemeClr val="tx2"/>
                </a:solidFill>
                <a:latin typeface="+mn-lt"/>
                <a:cs typeface="Calibri"/>
              </a:rPr>
              <a:t>como </a:t>
            </a:r>
            <a:r>
              <a:rPr spc="-10" dirty="0">
                <a:solidFill>
                  <a:schemeClr val="tx2"/>
                </a:solidFill>
                <a:latin typeface="+mn-lt"/>
                <a:cs typeface="Calibri"/>
              </a:rPr>
              <a:t>refrigeradores, televisores</a:t>
            </a:r>
            <a:r>
              <a:rPr spc="-2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spc="-50" dirty="0">
                <a:solidFill>
                  <a:schemeClr val="tx2"/>
                </a:solidFill>
                <a:latin typeface="+mn-lt"/>
                <a:cs typeface="Calibri"/>
              </a:rPr>
              <a:t>y </a:t>
            </a:r>
            <a:r>
              <a:rPr spc="-10" dirty="0">
                <a:solidFill>
                  <a:schemeClr val="tx2"/>
                </a:solidFill>
                <a:latin typeface="+mn-lt"/>
                <a:cs typeface="Calibri"/>
              </a:rPr>
              <a:t>lavadoras</a:t>
            </a:r>
            <a:endParaRPr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2399" y="27714"/>
            <a:ext cx="2898775" cy="2651477"/>
            <a:chOff x="653795" y="504444"/>
            <a:chExt cx="2327275" cy="2286000"/>
          </a:xfrm>
        </p:grpSpPr>
        <p:sp>
          <p:nvSpPr>
            <p:cNvPr id="25" name="object 25"/>
            <p:cNvSpPr/>
            <p:nvPr/>
          </p:nvSpPr>
          <p:spPr>
            <a:xfrm>
              <a:off x="659891" y="510540"/>
              <a:ext cx="2315210" cy="2273935"/>
            </a:xfrm>
            <a:custGeom>
              <a:avLst/>
              <a:gdLst/>
              <a:ahLst/>
              <a:cxnLst/>
              <a:rect l="l" t="t" r="r" b="b"/>
              <a:pathLst>
                <a:path w="2315210" h="2273935">
                  <a:moveTo>
                    <a:pt x="1157477" y="0"/>
                  </a:moveTo>
                  <a:lnTo>
                    <a:pt x="1108549" y="997"/>
                  </a:lnTo>
                  <a:lnTo>
                    <a:pt x="1060139" y="3963"/>
                  </a:lnTo>
                  <a:lnTo>
                    <a:pt x="1012286" y="8858"/>
                  </a:lnTo>
                  <a:lnTo>
                    <a:pt x="965032" y="15642"/>
                  </a:lnTo>
                  <a:lnTo>
                    <a:pt x="918415" y="24277"/>
                  </a:lnTo>
                  <a:lnTo>
                    <a:pt x="872477" y="34722"/>
                  </a:lnTo>
                  <a:lnTo>
                    <a:pt x="827257" y="46938"/>
                  </a:lnTo>
                  <a:lnTo>
                    <a:pt x="782796" y="60887"/>
                  </a:lnTo>
                  <a:lnTo>
                    <a:pt x="739134" y="76527"/>
                  </a:lnTo>
                  <a:lnTo>
                    <a:pt x="696311" y="93820"/>
                  </a:lnTo>
                  <a:lnTo>
                    <a:pt x="654367" y="112727"/>
                  </a:lnTo>
                  <a:lnTo>
                    <a:pt x="613343" y="133207"/>
                  </a:lnTo>
                  <a:lnTo>
                    <a:pt x="573278" y="155222"/>
                  </a:lnTo>
                  <a:lnTo>
                    <a:pt x="534212" y="178731"/>
                  </a:lnTo>
                  <a:lnTo>
                    <a:pt x="496187" y="203697"/>
                  </a:lnTo>
                  <a:lnTo>
                    <a:pt x="459241" y="230078"/>
                  </a:lnTo>
                  <a:lnTo>
                    <a:pt x="423416" y="257836"/>
                  </a:lnTo>
                  <a:lnTo>
                    <a:pt x="388751" y="286930"/>
                  </a:lnTo>
                  <a:lnTo>
                    <a:pt x="355287" y="317323"/>
                  </a:lnTo>
                  <a:lnTo>
                    <a:pt x="323064" y="348974"/>
                  </a:lnTo>
                  <a:lnTo>
                    <a:pt x="292122" y="381843"/>
                  </a:lnTo>
                  <a:lnTo>
                    <a:pt x="262500" y="415892"/>
                  </a:lnTo>
                  <a:lnTo>
                    <a:pt x="234240" y="451080"/>
                  </a:lnTo>
                  <a:lnTo>
                    <a:pt x="207382" y="487369"/>
                  </a:lnTo>
                  <a:lnTo>
                    <a:pt x="181965" y="524718"/>
                  </a:lnTo>
                  <a:lnTo>
                    <a:pt x="158030" y="563089"/>
                  </a:lnTo>
                  <a:lnTo>
                    <a:pt x="135617" y="602442"/>
                  </a:lnTo>
                  <a:lnTo>
                    <a:pt x="114766" y="642738"/>
                  </a:lnTo>
                  <a:lnTo>
                    <a:pt x="95517" y="683936"/>
                  </a:lnTo>
                  <a:lnTo>
                    <a:pt x="77911" y="725998"/>
                  </a:lnTo>
                  <a:lnTo>
                    <a:pt x="61988" y="768884"/>
                  </a:lnTo>
                  <a:lnTo>
                    <a:pt x="47788" y="812555"/>
                  </a:lnTo>
                  <a:lnTo>
                    <a:pt x="35350" y="856970"/>
                  </a:lnTo>
                  <a:lnTo>
                    <a:pt x="24716" y="902092"/>
                  </a:lnTo>
                  <a:lnTo>
                    <a:pt x="15925" y="947880"/>
                  </a:lnTo>
                  <a:lnTo>
                    <a:pt x="9018" y="994294"/>
                  </a:lnTo>
                  <a:lnTo>
                    <a:pt x="4034" y="1041296"/>
                  </a:lnTo>
                  <a:lnTo>
                    <a:pt x="1015" y="1088845"/>
                  </a:lnTo>
                  <a:lnTo>
                    <a:pt x="0" y="1136904"/>
                  </a:lnTo>
                  <a:lnTo>
                    <a:pt x="1015" y="1184962"/>
                  </a:lnTo>
                  <a:lnTo>
                    <a:pt x="4034" y="1232511"/>
                  </a:lnTo>
                  <a:lnTo>
                    <a:pt x="9018" y="1279513"/>
                  </a:lnTo>
                  <a:lnTo>
                    <a:pt x="15925" y="1325927"/>
                  </a:lnTo>
                  <a:lnTo>
                    <a:pt x="24716" y="1371715"/>
                  </a:lnTo>
                  <a:lnTo>
                    <a:pt x="35350" y="1416837"/>
                  </a:lnTo>
                  <a:lnTo>
                    <a:pt x="47788" y="1461252"/>
                  </a:lnTo>
                  <a:lnTo>
                    <a:pt x="61988" y="1504923"/>
                  </a:lnTo>
                  <a:lnTo>
                    <a:pt x="77911" y="1547809"/>
                  </a:lnTo>
                  <a:lnTo>
                    <a:pt x="95517" y="1589871"/>
                  </a:lnTo>
                  <a:lnTo>
                    <a:pt x="114766" y="1631069"/>
                  </a:lnTo>
                  <a:lnTo>
                    <a:pt x="135617" y="1671365"/>
                  </a:lnTo>
                  <a:lnTo>
                    <a:pt x="158030" y="1710718"/>
                  </a:lnTo>
                  <a:lnTo>
                    <a:pt x="181965" y="1749089"/>
                  </a:lnTo>
                  <a:lnTo>
                    <a:pt x="207382" y="1786438"/>
                  </a:lnTo>
                  <a:lnTo>
                    <a:pt x="234240" y="1822727"/>
                  </a:lnTo>
                  <a:lnTo>
                    <a:pt x="262500" y="1857915"/>
                  </a:lnTo>
                  <a:lnTo>
                    <a:pt x="292122" y="1891964"/>
                  </a:lnTo>
                  <a:lnTo>
                    <a:pt x="323064" y="1924833"/>
                  </a:lnTo>
                  <a:lnTo>
                    <a:pt x="355287" y="1956484"/>
                  </a:lnTo>
                  <a:lnTo>
                    <a:pt x="388751" y="1986877"/>
                  </a:lnTo>
                  <a:lnTo>
                    <a:pt x="423416" y="2015971"/>
                  </a:lnTo>
                  <a:lnTo>
                    <a:pt x="459241" y="2043729"/>
                  </a:lnTo>
                  <a:lnTo>
                    <a:pt x="496187" y="2070110"/>
                  </a:lnTo>
                  <a:lnTo>
                    <a:pt x="534212" y="2095076"/>
                  </a:lnTo>
                  <a:lnTo>
                    <a:pt x="573278" y="2118585"/>
                  </a:lnTo>
                  <a:lnTo>
                    <a:pt x="613343" y="2140600"/>
                  </a:lnTo>
                  <a:lnTo>
                    <a:pt x="654367" y="2161080"/>
                  </a:lnTo>
                  <a:lnTo>
                    <a:pt x="696311" y="2179987"/>
                  </a:lnTo>
                  <a:lnTo>
                    <a:pt x="739134" y="2197280"/>
                  </a:lnTo>
                  <a:lnTo>
                    <a:pt x="782796" y="2212920"/>
                  </a:lnTo>
                  <a:lnTo>
                    <a:pt x="827257" y="2226869"/>
                  </a:lnTo>
                  <a:lnTo>
                    <a:pt x="872477" y="2239085"/>
                  </a:lnTo>
                  <a:lnTo>
                    <a:pt x="918415" y="2249530"/>
                  </a:lnTo>
                  <a:lnTo>
                    <a:pt x="965032" y="2258165"/>
                  </a:lnTo>
                  <a:lnTo>
                    <a:pt x="1012286" y="2264949"/>
                  </a:lnTo>
                  <a:lnTo>
                    <a:pt x="1060139" y="2269844"/>
                  </a:lnTo>
                  <a:lnTo>
                    <a:pt x="1108549" y="2272810"/>
                  </a:lnTo>
                  <a:lnTo>
                    <a:pt x="1157477" y="2273808"/>
                  </a:lnTo>
                  <a:lnTo>
                    <a:pt x="1206410" y="2272810"/>
                  </a:lnTo>
                  <a:lnTo>
                    <a:pt x="1254825" y="2269844"/>
                  </a:lnTo>
                  <a:lnTo>
                    <a:pt x="1302681" y="2264949"/>
                  </a:lnTo>
                  <a:lnTo>
                    <a:pt x="1349939" y="2258165"/>
                  </a:lnTo>
                  <a:lnTo>
                    <a:pt x="1396558" y="2249530"/>
                  </a:lnTo>
                  <a:lnTo>
                    <a:pt x="1442499" y="2239085"/>
                  </a:lnTo>
                  <a:lnTo>
                    <a:pt x="1487721" y="2226869"/>
                  </a:lnTo>
                  <a:lnTo>
                    <a:pt x="1532183" y="2212920"/>
                  </a:lnTo>
                  <a:lnTo>
                    <a:pt x="1575847" y="2197280"/>
                  </a:lnTo>
                  <a:lnTo>
                    <a:pt x="1618671" y="2179987"/>
                  </a:lnTo>
                  <a:lnTo>
                    <a:pt x="1660616" y="2161080"/>
                  </a:lnTo>
                  <a:lnTo>
                    <a:pt x="1701641" y="2140600"/>
                  </a:lnTo>
                  <a:lnTo>
                    <a:pt x="1741706" y="2118585"/>
                  </a:lnTo>
                  <a:lnTo>
                    <a:pt x="1780771" y="2095076"/>
                  </a:lnTo>
                  <a:lnTo>
                    <a:pt x="1818796" y="2070110"/>
                  </a:lnTo>
                  <a:lnTo>
                    <a:pt x="1855741" y="2043729"/>
                  </a:lnTo>
                  <a:lnTo>
                    <a:pt x="1891565" y="2015971"/>
                  </a:lnTo>
                  <a:lnTo>
                    <a:pt x="1926229" y="1986877"/>
                  </a:lnTo>
                  <a:lnTo>
                    <a:pt x="1959692" y="1956484"/>
                  </a:lnTo>
                  <a:lnTo>
                    <a:pt x="1991914" y="1924833"/>
                  </a:lnTo>
                  <a:lnTo>
                    <a:pt x="2022855" y="1891964"/>
                  </a:lnTo>
                  <a:lnTo>
                    <a:pt x="2052475" y="1857915"/>
                  </a:lnTo>
                  <a:lnTo>
                    <a:pt x="2080734" y="1822727"/>
                  </a:lnTo>
                  <a:lnTo>
                    <a:pt x="2107591" y="1786438"/>
                  </a:lnTo>
                  <a:lnTo>
                    <a:pt x="2133006" y="1749089"/>
                  </a:lnTo>
                  <a:lnTo>
                    <a:pt x="2156939" y="1710718"/>
                  </a:lnTo>
                  <a:lnTo>
                    <a:pt x="2179351" y="1671365"/>
                  </a:lnTo>
                  <a:lnTo>
                    <a:pt x="2200200" y="1631069"/>
                  </a:lnTo>
                  <a:lnTo>
                    <a:pt x="2219447" y="1589871"/>
                  </a:lnTo>
                  <a:lnTo>
                    <a:pt x="2237051" y="1547809"/>
                  </a:lnTo>
                  <a:lnTo>
                    <a:pt x="2252973" y="1504923"/>
                  </a:lnTo>
                  <a:lnTo>
                    <a:pt x="2267173" y="1461252"/>
                  </a:lnTo>
                  <a:lnTo>
                    <a:pt x="2279609" y="1416837"/>
                  </a:lnTo>
                  <a:lnTo>
                    <a:pt x="2290242" y="1371715"/>
                  </a:lnTo>
                  <a:lnTo>
                    <a:pt x="2299032" y="1325927"/>
                  </a:lnTo>
                  <a:lnTo>
                    <a:pt x="2305938" y="1279513"/>
                  </a:lnTo>
                  <a:lnTo>
                    <a:pt x="2310921" y="1232511"/>
                  </a:lnTo>
                  <a:lnTo>
                    <a:pt x="2313940" y="1184962"/>
                  </a:lnTo>
                  <a:lnTo>
                    <a:pt x="2314956" y="1136904"/>
                  </a:lnTo>
                  <a:lnTo>
                    <a:pt x="2313940" y="1088845"/>
                  </a:lnTo>
                  <a:lnTo>
                    <a:pt x="2310921" y="1041296"/>
                  </a:lnTo>
                  <a:lnTo>
                    <a:pt x="2305938" y="994294"/>
                  </a:lnTo>
                  <a:lnTo>
                    <a:pt x="2299032" y="947880"/>
                  </a:lnTo>
                  <a:lnTo>
                    <a:pt x="2290242" y="902092"/>
                  </a:lnTo>
                  <a:lnTo>
                    <a:pt x="2279609" y="856970"/>
                  </a:lnTo>
                  <a:lnTo>
                    <a:pt x="2267173" y="812555"/>
                  </a:lnTo>
                  <a:lnTo>
                    <a:pt x="2252973" y="768884"/>
                  </a:lnTo>
                  <a:lnTo>
                    <a:pt x="2237051" y="725998"/>
                  </a:lnTo>
                  <a:lnTo>
                    <a:pt x="2219447" y="683936"/>
                  </a:lnTo>
                  <a:lnTo>
                    <a:pt x="2200200" y="642738"/>
                  </a:lnTo>
                  <a:lnTo>
                    <a:pt x="2179351" y="602442"/>
                  </a:lnTo>
                  <a:lnTo>
                    <a:pt x="2156939" y="563089"/>
                  </a:lnTo>
                  <a:lnTo>
                    <a:pt x="2133006" y="524718"/>
                  </a:lnTo>
                  <a:lnTo>
                    <a:pt x="2107591" y="487369"/>
                  </a:lnTo>
                  <a:lnTo>
                    <a:pt x="2080734" y="451080"/>
                  </a:lnTo>
                  <a:lnTo>
                    <a:pt x="2052475" y="415892"/>
                  </a:lnTo>
                  <a:lnTo>
                    <a:pt x="2022855" y="381843"/>
                  </a:lnTo>
                  <a:lnTo>
                    <a:pt x="1991914" y="348974"/>
                  </a:lnTo>
                  <a:lnTo>
                    <a:pt x="1959692" y="317323"/>
                  </a:lnTo>
                  <a:lnTo>
                    <a:pt x="1926229" y="286930"/>
                  </a:lnTo>
                  <a:lnTo>
                    <a:pt x="1891565" y="257836"/>
                  </a:lnTo>
                  <a:lnTo>
                    <a:pt x="1855741" y="230078"/>
                  </a:lnTo>
                  <a:lnTo>
                    <a:pt x="1818796" y="203697"/>
                  </a:lnTo>
                  <a:lnTo>
                    <a:pt x="1780771" y="178731"/>
                  </a:lnTo>
                  <a:lnTo>
                    <a:pt x="1741706" y="155222"/>
                  </a:lnTo>
                  <a:lnTo>
                    <a:pt x="1701641" y="133207"/>
                  </a:lnTo>
                  <a:lnTo>
                    <a:pt x="1660616" y="112727"/>
                  </a:lnTo>
                  <a:lnTo>
                    <a:pt x="1618671" y="93820"/>
                  </a:lnTo>
                  <a:lnTo>
                    <a:pt x="1575847" y="76527"/>
                  </a:lnTo>
                  <a:lnTo>
                    <a:pt x="1532183" y="60887"/>
                  </a:lnTo>
                  <a:lnTo>
                    <a:pt x="1487721" y="46938"/>
                  </a:lnTo>
                  <a:lnTo>
                    <a:pt x="1442499" y="34722"/>
                  </a:lnTo>
                  <a:lnTo>
                    <a:pt x="1396558" y="24277"/>
                  </a:lnTo>
                  <a:lnTo>
                    <a:pt x="1349939" y="15642"/>
                  </a:lnTo>
                  <a:lnTo>
                    <a:pt x="1302681" y="8858"/>
                  </a:lnTo>
                  <a:lnTo>
                    <a:pt x="1254825" y="3963"/>
                  </a:lnTo>
                  <a:lnTo>
                    <a:pt x="1206410" y="997"/>
                  </a:lnTo>
                  <a:lnTo>
                    <a:pt x="1157477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9891" y="510540"/>
              <a:ext cx="2315210" cy="2273935"/>
            </a:xfrm>
            <a:custGeom>
              <a:avLst/>
              <a:gdLst/>
              <a:ahLst/>
              <a:cxnLst/>
              <a:rect l="l" t="t" r="r" b="b"/>
              <a:pathLst>
                <a:path w="2315210" h="2273935">
                  <a:moveTo>
                    <a:pt x="0" y="1136904"/>
                  </a:moveTo>
                  <a:lnTo>
                    <a:pt x="1015" y="1088845"/>
                  </a:lnTo>
                  <a:lnTo>
                    <a:pt x="4034" y="1041296"/>
                  </a:lnTo>
                  <a:lnTo>
                    <a:pt x="9018" y="994294"/>
                  </a:lnTo>
                  <a:lnTo>
                    <a:pt x="15925" y="947880"/>
                  </a:lnTo>
                  <a:lnTo>
                    <a:pt x="24716" y="902092"/>
                  </a:lnTo>
                  <a:lnTo>
                    <a:pt x="35350" y="856970"/>
                  </a:lnTo>
                  <a:lnTo>
                    <a:pt x="47788" y="812555"/>
                  </a:lnTo>
                  <a:lnTo>
                    <a:pt x="61988" y="768884"/>
                  </a:lnTo>
                  <a:lnTo>
                    <a:pt x="77911" y="725998"/>
                  </a:lnTo>
                  <a:lnTo>
                    <a:pt x="95517" y="683936"/>
                  </a:lnTo>
                  <a:lnTo>
                    <a:pt x="114766" y="642738"/>
                  </a:lnTo>
                  <a:lnTo>
                    <a:pt x="135617" y="602442"/>
                  </a:lnTo>
                  <a:lnTo>
                    <a:pt x="158030" y="563089"/>
                  </a:lnTo>
                  <a:lnTo>
                    <a:pt x="181965" y="524718"/>
                  </a:lnTo>
                  <a:lnTo>
                    <a:pt x="207382" y="487369"/>
                  </a:lnTo>
                  <a:lnTo>
                    <a:pt x="234240" y="451080"/>
                  </a:lnTo>
                  <a:lnTo>
                    <a:pt x="262500" y="415892"/>
                  </a:lnTo>
                  <a:lnTo>
                    <a:pt x="292122" y="381843"/>
                  </a:lnTo>
                  <a:lnTo>
                    <a:pt x="323064" y="348974"/>
                  </a:lnTo>
                  <a:lnTo>
                    <a:pt x="355287" y="317323"/>
                  </a:lnTo>
                  <a:lnTo>
                    <a:pt x="388751" y="286930"/>
                  </a:lnTo>
                  <a:lnTo>
                    <a:pt x="423416" y="257836"/>
                  </a:lnTo>
                  <a:lnTo>
                    <a:pt x="459241" y="230078"/>
                  </a:lnTo>
                  <a:lnTo>
                    <a:pt x="496187" y="203697"/>
                  </a:lnTo>
                  <a:lnTo>
                    <a:pt x="534212" y="178731"/>
                  </a:lnTo>
                  <a:lnTo>
                    <a:pt x="573278" y="155222"/>
                  </a:lnTo>
                  <a:lnTo>
                    <a:pt x="613343" y="133207"/>
                  </a:lnTo>
                  <a:lnTo>
                    <a:pt x="654367" y="112727"/>
                  </a:lnTo>
                  <a:lnTo>
                    <a:pt x="696311" y="93820"/>
                  </a:lnTo>
                  <a:lnTo>
                    <a:pt x="739134" y="76527"/>
                  </a:lnTo>
                  <a:lnTo>
                    <a:pt x="782796" y="60887"/>
                  </a:lnTo>
                  <a:lnTo>
                    <a:pt x="827257" y="46938"/>
                  </a:lnTo>
                  <a:lnTo>
                    <a:pt x="872477" y="34722"/>
                  </a:lnTo>
                  <a:lnTo>
                    <a:pt x="918415" y="24277"/>
                  </a:lnTo>
                  <a:lnTo>
                    <a:pt x="965032" y="15642"/>
                  </a:lnTo>
                  <a:lnTo>
                    <a:pt x="1012286" y="8858"/>
                  </a:lnTo>
                  <a:lnTo>
                    <a:pt x="1060139" y="3963"/>
                  </a:lnTo>
                  <a:lnTo>
                    <a:pt x="1108549" y="997"/>
                  </a:lnTo>
                  <a:lnTo>
                    <a:pt x="1157477" y="0"/>
                  </a:lnTo>
                  <a:lnTo>
                    <a:pt x="1206410" y="997"/>
                  </a:lnTo>
                  <a:lnTo>
                    <a:pt x="1254825" y="3963"/>
                  </a:lnTo>
                  <a:lnTo>
                    <a:pt x="1302681" y="8858"/>
                  </a:lnTo>
                  <a:lnTo>
                    <a:pt x="1349939" y="15642"/>
                  </a:lnTo>
                  <a:lnTo>
                    <a:pt x="1396558" y="24277"/>
                  </a:lnTo>
                  <a:lnTo>
                    <a:pt x="1442499" y="34722"/>
                  </a:lnTo>
                  <a:lnTo>
                    <a:pt x="1487721" y="46938"/>
                  </a:lnTo>
                  <a:lnTo>
                    <a:pt x="1532183" y="60887"/>
                  </a:lnTo>
                  <a:lnTo>
                    <a:pt x="1575847" y="76527"/>
                  </a:lnTo>
                  <a:lnTo>
                    <a:pt x="1618671" y="93820"/>
                  </a:lnTo>
                  <a:lnTo>
                    <a:pt x="1660616" y="112727"/>
                  </a:lnTo>
                  <a:lnTo>
                    <a:pt x="1701641" y="133207"/>
                  </a:lnTo>
                  <a:lnTo>
                    <a:pt x="1741706" y="155222"/>
                  </a:lnTo>
                  <a:lnTo>
                    <a:pt x="1780771" y="178731"/>
                  </a:lnTo>
                  <a:lnTo>
                    <a:pt x="1818796" y="203697"/>
                  </a:lnTo>
                  <a:lnTo>
                    <a:pt x="1855741" y="230078"/>
                  </a:lnTo>
                  <a:lnTo>
                    <a:pt x="1891565" y="257836"/>
                  </a:lnTo>
                  <a:lnTo>
                    <a:pt x="1926229" y="286930"/>
                  </a:lnTo>
                  <a:lnTo>
                    <a:pt x="1959692" y="317323"/>
                  </a:lnTo>
                  <a:lnTo>
                    <a:pt x="1991914" y="348974"/>
                  </a:lnTo>
                  <a:lnTo>
                    <a:pt x="2022855" y="381843"/>
                  </a:lnTo>
                  <a:lnTo>
                    <a:pt x="2052475" y="415892"/>
                  </a:lnTo>
                  <a:lnTo>
                    <a:pt x="2080734" y="451080"/>
                  </a:lnTo>
                  <a:lnTo>
                    <a:pt x="2107591" y="487369"/>
                  </a:lnTo>
                  <a:lnTo>
                    <a:pt x="2133006" y="524718"/>
                  </a:lnTo>
                  <a:lnTo>
                    <a:pt x="2156939" y="563089"/>
                  </a:lnTo>
                  <a:lnTo>
                    <a:pt x="2179351" y="602442"/>
                  </a:lnTo>
                  <a:lnTo>
                    <a:pt x="2200200" y="642738"/>
                  </a:lnTo>
                  <a:lnTo>
                    <a:pt x="2219447" y="683936"/>
                  </a:lnTo>
                  <a:lnTo>
                    <a:pt x="2237051" y="725998"/>
                  </a:lnTo>
                  <a:lnTo>
                    <a:pt x="2252973" y="768884"/>
                  </a:lnTo>
                  <a:lnTo>
                    <a:pt x="2267173" y="812555"/>
                  </a:lnTo>
                  <a:lnTo>
                    <a:pt x="2279609" y="856970"/>
                  </a:lnTo>
                  <a:lnTo>
                    <a:pt x="2290242" y="902092"/>
                  </a:lnTo>
                  <a:lnTo>
                    <a:pt x="2299032" y="947880"/>
                  </a:lnTo>
                  <a:lnTo>
                    <a:pt x="2305938" y="994294"/>
                  </a:lnTo>
                  <a:lnTo>
                    <a:pt x="2310921" y="1041296"/>
                  </a:lnTo>
                  <a:lnTo>
                    <a:pt x="2313940" y="1088845"/>
                  </a:lnTo>
                  <a:lnTo>
                    <a:pt x="2314956" y="1136904"/>
                  </a:lnTo>
                  <a:lnTo>
                    <a:pt x="2313940" y="1184962"/>
                  </a:lnTo>
                  <a:lnTo>
                    <a:pt x="2310921" y="1232511"/>
                  </a:lnTo>
                  <a:lnTo>
                    <a:pt x="2305938" y="1279513"/>
                  </a:lnTo>
                  <a:lnTo>
                    <a:pt x="2299032" y="1325927"/>
                  </a:lnTo>
                  <a:lnTo>
                    <a:pt x="2290242" y="1371715"/>
                  </a:lnTo>
                  <a:lnTo>
                    <a:pt x="2279609" y="1416837"/>
                  </a:lnTo>
                  <a:lnTo>
                    <a:pt x="2267173" y="1461252"/>
                  </a:lnTo>
                  <a:lnTo>
                    <a:pt x="2252973" y="1504923"/>
                  </a:lnTo>
                  <a:lnTo>
                    <a:pt x="2237051" y="1547809"/>
                  </a:lnTo>
                  <a:lnTo>
                    <a:pt x="2219447" y="1589871"/>
                  </a:lnTo>
                  <a:lnTo>
                    <a:pt x="2200200" y="1631069"/>
                  </a:lnTo>
                  <a:lnTo>
                    <a:pt x="2179351" y="1671365"/>
                  </a:lnTo>
                  <a:lnTo>
                    <a:pt x="2156939" y="1710718"/>
                  </a:lnTo>
                  <a:lnTo>
                    <a:pt x="2133006" y="1749089"/>
                  </a:lnTo>
                  <a:lnTo>
                    <a:pt x="2107591" y="1786438"/>
                  </a:lnTo>
                  <a:lnTo>
                    <a:pt x="2080734" y="1822727"/>
                  </a:lnTo>
                  <a:lnTo>
                    <a:pt x="2052475" y="1857915"/>
                  </a:lnTo>
                  <a:lnTo>
                    <a:pt x="2022855" y="1891964"/>
                  </a:lnTo>
                  <a:lnTo>
                    <a:pt x="1991914" y="1924833"/>
                  </a:lnTo>
                  <a:lnTo>
                    <a:pt x="1959692" y="1956484"/>
                  </a:lnTo>
                  <a:lnTo>
                    <a:pt x="1926229" y="1986877"/>
                  </a:lnTo>
                  <a:lnTo>
                    <a:pt x="1891565" y="2015971"/>
                  </a:lnTo>
                  <a:lnTo>
                    <a:pt x="1855741" y="2043729"/>
                  </a:lnTo>
                  <a:lnTo>
                    <a:pt x="1818796" y="2070110"/>
                  </a:lnTo>
                  <a:lnTo>
                    <a:pt x="1780771" y="2095076"/>
                  </a:lnTo>
                  <a:lnTo>
                    <a:pt x="1741706" y="2118585"/>
                  </a:lnTo>
                  <a:lnTo>
                    <a:pt x="1701641" y="2140600"/>
                  </a:lnTo>
                  <a:lnTo>
                    <a:pt x="1660616" y="2161080"/>
                  </a:lnTo>
                  <a:lnTo>
                    <a:pt x="1618671" y="2179987"/>
                  </a:lnTo>
                  <a:lnTo>
                    <a:pt x="1575847" y="2197280"/>
                  </a:lnTo>
                  <a:lnTo>
                    <a:pt x="1532183" y="2212920"/>
                  </a:lnTo>
                  <a:lnTo>
                    <a:pt x="1487721" y="2226869"/>
                  </a:lnTo>
                  <a:lnTo>
                    <a:pt x="1442499" y="2239085"/>
                  </a:lnTo>
                  <a:lnTo>
                    <a:pt x="1396558" y="2249530"/>
                  </a:lnTo>
                  <a:lnTo>
                    <a:pt x="1349939" y="2258165"/>
                  </a:lnTo>
                  <a:lnTo>
                    <a:pt x="1302681" y="2264949"/>
                  </a:lnTo>
                  <a:lnTo>
                    <a:pt x="1254825" y="2269844"/>
                  </a:lnTo>
                  <a:lnTo>
                    <a:pt x="1206410" y="2272810"/>
                  </a:lnTo>
                  <a:lnTo>
                    <a:pt x="1157477" y="2273808"/>
                  </a:lnTo>
                  <a:lnTo>
                    <a:pt x="1108549" y="2272810"/>
                  </a:lnTo>
                  <a:lnTo>
                    <a:pt x="1060139" y="2269844"/>
                  </a:lnTo>
                  <a:lnTo>
                    <a:pt x="1012286" y="2264949"/>
                  </a:lnTo>
                  <a:lnTo>
                    <a:pt x="965032" y="2258165"/>
                  </a:lnTo>
                  <a:lnTo>
                    <a:pt x="918415" y="2249530"/>
                  </a:lnTo>
                  <a:lnTo>
                    <a:pt x="872477" y="2239085"/>
                  </a:lnTo>
                  <a:lnTo>
                    <a:pt x="827257" y="2226869"/>
                  </a:lnTo>
                  <a:lnTo>
                    <a:pt x="782796" y="2212920"/>
                  </a:lnTo>
                  <a:lnTo>
                    <a:pt x="739134" y="2197280"/>
                  </a:lnTo>
                  <a:lnTo>
                    <a:pt x="696311" y="2179987"/>
                  </a:lnTo>
                  <a:lnTo>
                    <a:pt x="654367" y="2161080"/>
                  </a:lnTo>
                  <a:lnTo>
                    <a:pt x="613343" y="2140600"/>
                  </a:lnTo>
                  <a:lnTo>
                    <a:pt x="573278" y="2118585"/>
                  </a:lnTo>
                  <a:lnTo>
                    <a:pt x="534212" y="2095076"/>
                  </a:lnTo>
                  <a:lnTo>
                    <a:pt x="496187" y="2070110"/>
                  </a:lnTo>
                  <a:lnTo>
                    <a:pt x="459241" y="2043729"/>
                  </a:lnTo>
                  <a:lnTo>
                    <a:pt x="423416" y="2015971"/>
                  </a:lnTo>
                  <a:lnTo>
                    <a:pt x="388751" y="1986877"/>
                  </a:lnTo>
                  <a:lnTo>
                    <a:pt x="355287" y="1956484"/>
                  </a:lnTo>
                  <a:lnTo>
                    <a:pt x="323064" y="1924833"/>
                  </a:lnTo>
                  <a:lnTo>
                    <a:pt x="292122" y="1891964"/>
                  </a:lnTo>
                  <a:lnTo>
                    <a:pt x="262500" y="1857915"/>
                  </a:lnTo>
                  <a:lnTo>
                    <a:pt x="234240" y="1822727"/>
                  </a:lnTo>
                  <a:lnTo>
                    <a:pt x="207382" y="1786438"/>
                  </a:lnTo>
                  <a:lnTo>
                    <a:pt x="181965" y="1749089"/>
                  </a:lnTo>
                  <a:lnTo>
                    <a:pt x="158030" y="1710718"/>
                  </a:lnTo>
                  <a:lnTo>
                    <a:pt x="135617" y="1671365"/>
                  </a:lnTo>
                  <a:lnTo>
                    <a:pt x="114766" y="1631069"/>
                  </a:lnTo>
                  <a:lnTo>
                    <a:pt x="95517" y="1589871"/>
                  </a:lnTo>
                  <a:lnTo>
                    <a:pt x="77911" y="1547809"/>
                  </a:lnTo>
                  <a:lnTo>
                    <a:pt x="61988" y="1504923"/>
                  </a:lnTo>
                  <a:lnTo>
                    <a:pt x="47788" y="1461252"/>
                  </a:lnTo>
                  <a:lnTo>
                    <a:pt x="35350" y="1416837"/>
                  </a:lnTo>
                  <a:lnTo>
                    <a:pt x="24716" y="1371715"/>
                  </a:lnTo>
                  <a:lnTo>
                    <a:pt x="15925" y="1325927"/>
                  </a:lnTo>
                  <a:lnTo>
                    <a:pt x="9018" y="1279513"/>
                  </a:lnTo>
                  <a:lnTo>
                    <a:pt x="4034" y="1232511"/>
                  </a:lnTo>
                  <a:lnTo>
                    <a:pt x="1015" y="1184962"/>
                  </a:lnTo>
                  <a:lnTo>
                    <a:pt x="0" y="1136904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6347" y="388234"/>
            <a:ext cx="2076138" cy="181703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60"/>
              </a:spcBef>
            </a:pPr>
            <a:r>
              <a:rPr lang="es-ES" dirty="0">
                <a:solidFill>
                  <a:schemeClr val="tx2"/>
                </a:solidFill>
                <a:latin typeface="+mn-lt"/>
              </a:rPr>
              <a:t>La rápida expansión de la clase media en las ciudades impulsó el desarrollo de los servicios públicos, especialmente en el área del transporte.</a:t>
            </a:r>
            <a:endParaRPr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sp>
        <p:nvSpPr>
          <p:cNvPr id="28" name="Diagrama de flujo: conector 27">
            <a:extLst>
              <a:ext uri="{FF2B5EF4-FFF2-40B4-BE49-F238E27FC236}">
                <a16:creationId xmlns:a16="http://schemas.microsoft.com/office/drawing/2014/main" id="{2F24BBD1-4ACC-CCB6-B273-8DC068E23D17}"/>
              </a:ext>
            </a:extLst>
          </p:cNvPr>
          <p:cNvSpPr/>
          <p:nvPr/>
        </p:nvSpPr>
        <p:spPr>
          <a:xfrm>
            <a:off x="6634993" y="29799"/>
            <a:ext cx="2267591" cy="196800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algn="ctr">
              <a:lnSpc>
                <a:spcPct val="91600"/>
              </a:lnSpc>
              <a:spcBef>
                <a:spcPts val="259"/>
              </a:spcBef>
            </a:pPr>
            <a:r>
              <a:rPr lang="es-ES" sz="1800" dirty="0">
                <a:solidFill>
                  <a:schemeClr val="tx2"/>
                </a:solidFill>
                <a:latin typeface="Calibri"/>
                <a:cs typeface="Calibri"/>
              </a:rPr>
              <a:t>La</a:t>
            </a:r>
            <a:r>
              <a:rPr lang="es-ES" sz="18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ES" sz="1800" spc="-10" dirty="0">
                <a:solidFill>
                  <a:schemeClr val="tx2"/>
                </a:solidFill>
                <a:latin typeface="Calibri"/>
                <a:cs typeface="Calibri"/>
              </a:rPr>
              <a:t>expansión </a:t>
            </a:r>
            <a:r>
              <a:rPr lang="es-ES" sz="1800" dirty="0">
                <a:solidFill>
                  <a:schemeClr val="tx2"/>
                </a:solidFill>
                <a:latin typeface="Calibri"/>
                <a:cs typeface="Calibri"/>
              </a:rPr>
              <a:t>de</a:t>
            </a:r>
            <a:r>
              <a:rPr lang="es-ES" sz="18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chemeClr val="tx2"/>
                </a:solidFill>
                <a:latin typeface="Calibri"/>
                <a:cs typeface="Calibri"/>
              </a:rPr>
              <a:t>la</a:t>
            </a:r>
            <a:r>
              <a:rPr lang="es-ES" sz="1800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2"/>
                </a:solidFill>
                <a:latin typeface="Calibri"/>
                <a:cs typeface="Calibri"/>
              </a:rPr>
              <a:t>red </a:t>
            </a:r>
            <a:r>
              <a:rPr lang="es-ES" sz="1800" spc="-10" dirty="0">
                <a:solidFill>
                  <a:schemeClr val="tx2"/>
                </a:solidFill>
                <a:latin typeface="Calibri"/>
                <a:cs typeface="Calibri"/>
              </a:rPr>
              <a:t>ferroviaria </a:t>
            </a:r>
            <a:r>
              <a:rPr lang="es-ES" sz="1800" dirty="0">
                <a:solidFill>
                  <a:schemeClr val="tx2"/>
                </a:solidFill>
                <a:latin typeface="Calibri"/>
                <a:cs typeface="Calibri"/>
              </a:rPr>
              <a:t>cuyo</a:t>
            </a:r>
            <a:r>
              <a:rPr lang="es-ES" sz="1800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chemeClr val="tx2"/>
                </a:solidFill>
                <a:latin typeface="Calibri"/>
                <a:cs typeface="Calibri"/>
              </a:rPr>
              <a:t>fue</a:t>
            </a:r>
            <a:r>
              <a:rPr lang="es-ES" sz="1800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s-ES" sz="1800" spc="-25" dirty="0">
                <a:solidFill>
                  <a:schemeClr val="tx2"/>
                </a:solidFill>
                <a:latin typeface="Calibri"/>
                <a:cs typeface="Calibri"/>
              </a:rPr>
              <a:t>el </a:t>
            </a:r>
            <a:r>
              <a:rPr lang="es-ES" sz="1800" spc="-10" dirty="0" err="1">
                <a:solidFill>
                  <a:schemeClr val="tx2"/>
                </a:solidFill>
                <a:latin typeface="Calibri"/>
                <a:cs typeface="Calibri"/>
              </a:rPr>
              <a:t>Chinkansen</a:t>
            </a:r>
            <a:r>
              <a:rPr lang="es-ES" sz="1800" spc="-10" dirty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es-ES"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759E3953-71D5-B659-2E76-D0F58D897669}"/>
              </a:ext>
            </a:extLst>
          </p:cNvPr>
          <p:cNvSpPr/>
          <p:nvPr/>
        </p:nvSpPr>
        <p:spPr>
          <a:xfrm>
            <a:off x="4311912" y="2143417"/>
            <a:ext cx="2359315" cy="238900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 resultados de rapidez crecimiento económico de Japón.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22E837-C0E8-0B7E-86FE-3610E9868BFE}"/>
              </a:ext>
            </a:extLst>
          </p:cNvPr>
          <p:cNvSpPr txBox="1"/>
          <p:nvPr/>
        </p:nvSpPr>
        <p:spPr>
          <a:xfrm>
            <a:off x="2654542" y="5272753"/>
            <a:ext cx="1433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  <a:latin typeface="+mn-lt"/>
              </a:rPr>
              <a:t>Expansión de producto y la industria de acero</a:t>
            </a:r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DA9C914D-7B0F-19D8-B47C-815303E803A7}"/>
              </a:ext>
            </a:extLst>
          </p:cNvPr>
          <p:cNvSpPr/>
          <p:nvPr/>
        </p:nvSpPr>
        <p:spPr>
          <a:xfrm rot="4292158">
            <a:off x="4507507" y="1501175"/>
            <a:ext cx="750697" cy="61036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2D10B497-D2B2-C34E-E3B1-5FAA184BFEB0}"/>
              </a:ext>
            </a:extLst>
          </p:cNvPr>
          <p:cNvSpPr/>
          <p:nvPr/>
        </p:nvSpPr>
        <p:spPr>
          <a:xfrm rot="2381821">
            <a:off x="4025886" y="4362154"/>
            <a:ext cx="738142" cy="935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Diagrama de flujo: conector 35">
            <a:extLst>
              <a:ext uri="{FF2B5EF4-FFF2-40B4-BE49-F238E27FC236}">
                <a16:creationId xmlns:a16="http://schemas.microsoft.com/office/drawing/2014/main" id="{512DFDD9-DC2F-F8E7-053C-FD566D508DBC}"/>
              </a:ext>
            </a:extLst>
          </p:cNvPr>
          <p:cNvSpPr/>
          <p:nvPr/>
        </p:nvSpPr>
        <p:spPr>
          <a:xfrm>
            <a:off x="6983235" y="4610096"/>
            <a:ext cx="2248663" cy="2093163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La expansión económica de este periodo fue conocida como el '</a:t>
            </a:r>
            <a:r>
              <a:rPr lang="es-ES" dirty="0" err="1">
                <a:solidFill>
                  <a:schemeClr val="tx2"/>
                </a:solidFill>
              </a:rPr>
              <a:t>Olympic</a:t>
            </a:r>
            <a:r>
              <a:rPr lang="es-ES" dirty="0">
                <a:solidFill>
                  <a:schemeClr val="tx2"/>
                </a:solidFill>
              </a:rPr>
              <a:t> Boom'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7" name="Diagrama de flujo: conector 36">
            <a:extLst>
              <a:ext uri="{FF2B5EF4-FFF2-40B4-BE49-F238E27FC236}">
                <a16:creationId xmlns:a16="http://schemas.microsoft.com/office/drawing/2014/main" id="{D7C5E70B-6452-9A57-1687-D3EC10F01045}"/>
              </a:ext>
            </a:extLst>
          </p:cNvPr>
          <p:cNvSpPr/>
          <p:nvPr/>
        </p:nvSpPr>
        <p:spPr>
          <a:xfrm>
            <a:off x="9141519" y="3446806"/>
            <a:ext cx="2334247" cy="23622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Japón se consolidó como una potencia mundial en la industria de la construcción naval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8" name="Diagrama de flujo: conector 37">
            <a:extLst>
              <a:ext uri="{FF2B5EF4-FFF2-40B4-BE49-F238E27FC236}">
                <a16:creationId xmlns:a16="http://schemas.microsoft.com/office/drawing/2014/main" id="{7E327268-6CC6-452B-00B1-BB8A6FF0782E}"/>
              </a:ext>
            </a:extLst>
          </p:cNvPr>
          <p:cNvSpPr/>
          <p:nvPr/>
        </p:nvSpPr>
        <p:spPr>
          <a:xfrm>
            <a:off x="8974636" y="632641"/>
            <a:ext cx="2944163" cy="2583762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El notable crecimiento de la industria automotriz, junto con la oportunidad de incorporar tecnología estadounidense.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9" name="Flecha: hacia arriba 38">
            <a:extLst>
              <a:ext uri="{FF2B5EF4-FFF2-40B4-BE49-F238E27FC236}">
                <a16:creationId xmlns:a16="http://schemas.microsoft.com/office/drawing/2014/main" id="{9A242580-D5CF-815F-1934-AD2B4EB1C1D5}"/>
              </a:ext>
            </a:extLst>
          </p:cNvPr>
          <p:cNvSpPr/>
          <p:nvPr/>
        </p:nvSpPr>
        <p:spPr>
          <a:xfrm rot="2463524">
            <a:off x="6230594" y="1598040"/>
            <a:ext cx="663334" cy="9445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9A0D5A91-C99B-85E6-0EC7-368E29A3B18C}"/>
              </a:ext>
            </a:extLst>
          </p:cNvPr>
          <p:cNvSpPr/>
          <p:nvPr/>
        </p:nvSpPr>
        <p:spPr>
          <a:xfrm rot="18938695">
            <a:off x="6286222" y="4127342"/>
            <a:ext cx="790768" cy="10353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Flecha: hacia abajo 40">
            <a:extLst>
              <a:ext uri="{FF2B5EF4-FFF2-40B4-BE49-F238E27FC236}">
                <a16:creationId xmlns:a16="http://schemas.microsoft.com/office/drawing/2014/main" id="{F2CE3C0B-4C9E-083A-06C3-549557FBC7B0}"/>
              </a:ext>
            </a:extLst>
          </p:cNvPr>
          <p:cNvSpPr/>
          <p:nvPr/>
        </p:nvSpPr>
        <p:spPr>
          <a:xfrm rot="16923413">
            <a:off x="7562383" y="2600379"/>
            <a:ext cx="705994" cy="24095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5D7C4B59-0632-B948-8E20-CC9454CE0C98}"/>
              </a:ext>
            </a:extLst>
          </p:cNvPr>
          <p:cNvSpPr/>
          <p:nvPr/>
        </p:nvSpPr>
        <p:spPr>
          <a:xfrm rot="20628038">
            <a:off x="6678230" y="2400358"/>
            <a:ext cx="2178241" cy="619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8" y="0"/>
            <a:ext cx="12192000" cy="6779259"/>
          </a:xfrm>
          <a:custGeom>
            <a:avLst/>
            <a:gdLst/>
            <a:ahLst/>
            <a:cxnLst/>
            <a:rect l="l" t="t" r="r" b="b"/>
            <a:pathLst>
              <a:path w="12192000" h="6779259">
                <a:moveTo>
                  <a:pt x="0" y="6778750"/>
                </a:moveTo>
                <a:lnTo>
                  <a:pt x="12192000" y="6778750"/>
                </a:lnTo>
                <a:lnTo>
                  <a:pt x="12192000" y="0"/>
                </a:lnTo>
                <a:lnTo>
                  <a:pt x="0" y="0"/>
                </a:lnTo>
                <a:lnTo>
                  <a:pt x="0" y="677875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779259"/>
          </a:xfrm>
          <a:custGeom>
            <a:avLst/>
            <a:gdLst/>
            <a:ahLst/>
            <a:cxnLst/>
            <a:rect l="l" t="t" r="r" b="b"/>
            <a:pathLst>
              <a:path w="12192000" h="6779259">
                <a:moveTo>
                  <a:pt x="0" y="0"/>
                </a:moveTo>
                <a:lnTo>
                  <a:pt x="0" y="6778750"/>
                </a:lnTo>
                <a:lnTo>
                  <a:pt x="12192000" y="6778750"/>
                </a:lnTo>
                <a:lnTo>
                  <a:pt x="12192000" y="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152400"/>
            <a:ext cx="11887200" cy="29931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6364" rIns="0" bIns="0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b="1" dirty="0">
                <a:solidFill>
                  <a:schemeClr val="tx1"/>
                </a:solidFill>
                <a:latin typeface="+mn-lt"/>
              </a:rPr>
              <a:t>En 1968, la economía de Japón se convirtió en la segunda más grande del mundo, solo por detrás de la de Estados Unidos.</a:t>
            </a:r>
            <a:br>
              <a:rPr lang="es-ES" dirty="0">
                <a:solidFill>
                  <a:schemeClr val="tx1"/>
                </a:solidFill>
                <a:latin typeface="+mn-lt"/>
              </a:rPr>
            </a:br>
            <a:r>
              <a:rPr lang="es-ES" dirty="0">
                <a:solidFill>
                  <a:schemeClr val="tx1"/>
                </a:solidFill>
                <a:latin typeface="+mn-lt"/>
              </a:rPr>
              <a:t>Japón fortaleció su comercio con países extranjeros y consolidó varias industrias clave, entre las que destacan: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industria automotriz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industria de la construcción naval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industria textil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industria </a:t>
            </a:r>
            <a:r>
              <a:rPr lang="es-ES">
                <a:solidFill>
                  <a:schemeClr val="tx1"/>
                </a:solidFill>
                <a:latin typeface="+mn-lt"/>
              </a:rPr>
              <a:t>de electrodomésticos</a:t>
            </a:r>
          </a:p>
          <a:p>
            <a:pPr>
              <a:lnSpc>
                <a:spcPct val="150000"/>
              </a:lnSpc>
            </a:pP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3200400"/>
            <a:ext cx="11887200" cy="34092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0" rIns="0" bIns="0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b="1" dirty="0"/>
              <a:t>Problemas derivados del desarrollo industrial en Japón:</a:t>
            </a:r>
            <a:endParaRPr lang="es-E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Alta densidad poblacional en las zonas urbanas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Escasez de mano de obra en el sector agrícola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Disminución de la población rural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Aumento de la delincuencia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Contaminación ambiental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Vertido de residuos tóxicos por parte de la industria, lo que provocó enfermedades como el síndrome de Minamata, el </a:t>
            </a:r>
            <a:r>
              <a:rPr lang="es-ES" dirty="0" err="1"/>
              <a:t>Itai-Itai</a:t>
            </a:r>
            <a:r>
              <a:rPr lang="es-ES" dirty="0"/>
              <a:t>, entre otras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74594" y="176529"/>
            <a:ext cx="6243320" cy="5432425"/>
            <a:chOff x="2974594" y="176529"/>
            <a:chExt cx="6243320" cy="5432425"/>
          </a:xfrm>
        </p:grpSpPr>
        <p:sp>
          <p:nvSpPr>
            <p:cNvPr id="4" name="object 4"/>
            <p:cNvSpPr/>
            <p:nvPr/>
          </p:nvSpPr>
          <p:spPr>
            <a:xfrm>
              <a:off x="2980944" y="182879"/>
              <a:ext cx="5417820" cy="5419725"/>
            </a:xfrm>
            <a:custGeom>
              <a:avLst/>
              <a:gdLst/>
              <a:ahLst/>
              <a:cxnLst/>
              <a:rect l="l" t="t" r="r" b="b"/>
              <a:pathLst>
                <a:path w="5417820" h="5419725">
                  <a:moveTo>
                    <a:pt x="2708910" y="0"/>
                  </a:moveTo>
                  <a:lnTo>
                    <a:pt x="0" y="5419344"/>
                  </a:lnTo>
                  <a:lnTo>
                    <a:pt x="5417820" y="5419344"/>
                  </a:lnTo>
                  <a:lnTo>
                    <a:pt x="27089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944" y="182879"/>
              <a:ext cx="5417820" cy="5419725"/>
            </a:xfrm>
            <a:custGeom>
              <a:avLst/>
              <a:gdLst/>
              <a:ahLst/>
              <a:cxnLst/>
              <a:rect l="l" t="t" r="r" b="b"/>
              <a:pathLst>
                <a:path w="5417820" h="5419725">
                  <a:moveTo>
                    <a:pt x="0" y="5419344"/>
                  </a:moveTo>
                  <a:lnTo>
                    <a:pt x="2708910" y="0"/>
                  </a:lnTo>
                  <a:lnTo>
                    <a:pt x="5417820" y="5419344"/>
                  </a:lnTo>
                  <a:lnTo>
                    <a:pt x="0" y="54193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9092" y="728471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3308350" y="0"/>
                  </a:moveTo>
                  <a:lnTo>
                    <a:pt x="213613" y="0"/>
                  </a:lnTo>
                  <a:lnTo>
                    <a:pt x="164631" y="5641"/>
                  </a:lnTo>
                  <a:lnTo>
                    <a:pt x="119668" y="21710"/>
                  </a:lnTo>
                  <a:lnTo>
                    <a:pt x="80006" y="46926"/>
                  </a:lnTo>
                  <a:lnTo>
                    <a:pt x="46926" y="80006"/>
                  </a:lnTo>
                  <a:lnTo>
                    <a:pt x="21710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69"/>
                  </a:lnTo>
                  <a:lnTo>
                    <a:pt x="5641" y="1117052"/>
                  </a:lnTo>
                  <a:lnTo>
                    <a:pt x="21710" y="1162015"/>
                  </a:lnTo>
                  <a:lnTo>
                    <a:pt x="46926" y="1201677"/>
                  </a:lnTo>
                  <a:lnTo>
                    <a:pt x="80006" y="1234757"/>
                  </a:lnTo>
                  <a:lnTo>
                    <a:pt x="119668" y="1259973"/>
                  </a:lnTo>
                  <a:lnTo>
                    <a:pt x="164631" y="1276042"/>
                  </a:lnTo>
                  <a:lnTo>
                    <a:pt x="213613" y="1281683"/>
                  </a:lnTo>
                  <a:lnTo>
                    <a:pt x="3308350" y="1281683"/>
                  </a:lnTo>
                  <a:lnTo>
                    <a:pt x="3357332" y="1276042"/>
                  </a:lnTo>
                  <a:lnTo>
                    <a:pt x="3402295" y="1259973"/>
                  </a:lnTo>
                  <a:lnTo>
                    <a:pt x="3441957" y="1234757"/>
                  </a:lnTo>
                  <a:lnTo>
                    <a:pt x="3475037" y="1201677"/>
                  </a:lnTo>
                  <a:lnTo>
                    <a:pt x="3500253" y="1162015"/>
                  </a:lnTo>
                  <a:lnTo>
                    <a:pt x="3516322" y="1117052"/>
                  </a:lnTo>
                  <a:lnTo>
                    <a:pt x="3521964" y="1068069"/>
                  </a:lnTo>
                  <a:lnTo>
                    <a:pt x="3521964" y="213613"/>
                  </a:lnTo>
                  <a:lnTo>
                    <a:pt x="3516322" y="164631"/>
                  </a:lnTo>
                  <a:lnTo>
                    <a:pt x="3500253" y="119668"/>
                  </a:lnTo>
                  <a:lnTo>
                    <a:pt x="3475037" y="80006"/>
                  </a:lnTo>
                  <a:lnTo>
                    <a:pt x="3441957" y="46926"/>
                  </a:lnTo>
                  <a:lnTo>
                    <a:pt x="3402295" y="21710"/>
                  </a:lnTo>
                  <a:lnTo>
                    <a:pt x="3357332" y="5641"/>
                  </a:lnTo>
                  <a:lnTo>
                    <a:pt x="33083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9092" y="728471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0" y="119668"/>
                  </a:lnTo>
                  <a:lnTo>
                    <a:pt x="46926" y="80006"/>
                  </a:lnTo>
                  <a:lnTo>
                    <a:pt x="80006" y="46926"/>
                  </a:lnTo>
                  <a:lnTo>
                    <a:pt x="119668" y="21710"/>
                  </a:lnTo>
                  <a:lnTo>
                    <a:pt x="164631" y="5641"/>
                  </a:lnTo>
                  <a:lnTo>
                    <a:pt x="213613" y="0"/>
                  </a:lnTo>
                  <a:lnTo>
                    <a:pt x="3308350" y="0"/>
                  </a:lnTo>
                  <a:lnTo>
                    <a:pt x="3357332" y="5641"/>
                  </a:lnTo>
                  <a:lnTo>
                    <a:pt x="3402295" y="21710"/>
                  </a:lnTo>
                  <a:lnTo>
                    <a:pt x="3441957" y="46926"/>
                  </a:lnTo>
                  <a:lnTo>
                    <a:pt x="3475037" y="80006"/>
                  </a:lnTo>
                  <a:lnTo>
                    <a:pt x="3500253" y="119668"/>
                  </a:lnTo>
                  <a:lnTo>
                    <a:pt x="3516322" y="164631"/>
                  </a:lnTo>
                  <a:lnTo>
                    <a:pt x="3521964" y="213613"/>
                  </a:lnTo>
                  <a:lnTo>
                    <a:pt x="3521964" y="1068069"/>
                  </a:lnTo>
                  <a:lnTo>
                    <a:pt x="3516322" y="1117052"/>
                  </a:lnTo>
                  <a:lnTo>
                    <a:pt x="3500253" y="1162015"/>
                  </a:lnTo>
                  <a:lnTo>
                    <a:pt x="3475037" y="1201677"/>
                  </a:lnTo>
                  <a:lnTo>
                    <a:pt x="3441957" y="1234757"/>
                  </a:lnTo>
                  <a:lnTo>
                    <a:pt x="3402295" y="1259973"/>
                  </a:lnTo>
                  <a:lnTo>
                    <a:pt x="3357332" y="1276042"/>
                  </a:lnTo>
                  <a:lnTo>
                    <a:pt x="3308350" y="1281683"/>
                  </a:lnTo>
                  <a:lnTo>
                    <a:pt x="213613" y="1281683"/>
                  </a:lnTo>
                  <a:lnTo>
                    <a:pt x="164631" y="1276042"/>
                  </a:lnTo>
                  <a:lnTo>
                    <a:pt x="119668" y="1259973"/>
                  </a:lnTo>
                  <a:lnTo>
                    <a:pt x="80006" y="1234757"/>
                  </a:lnTo>
                  <a:lnTo>
                    <a:pt x="46926" y="1201677"/>
                  </a:lnTo>
                  <a:lnTo>
                    <a:pt x="21710" y="1162015"/>
                  </a:lnTo>
                  <a:lnTo>
                    <a:pt x="5641" y="1117052"/>
                  </a:lnTo>
                  <a:lnTo>
                    <a:pt x="0" y="1068069"/>
                  </a:lnTo>
                  <a:lnTo>
                    <a:pt x="0" y="213613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31484" y="714932"/>
            <a:ext cx="2839720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1355" marR="5080" indent="-669290">
              <a:lnSpc>
                <a:spcPct val="127099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crisis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económicas japonesas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82996" y="2165604"/>
            <a:ext cx="3534410" cy="2737485"/>
            <a:chOff x="5682996" y="2165604"/>
            <a:chExt cx="3534410" cy="2737485"/>
          </a:xfrm>
        </p:grpSpPr>
        <p:sp>
          <p:nvSpPr>
            <p:cNvPr id="10" name="object 10"/>
            <p:cNvSpPr/>
            <p:nvPr/>
          </p:nvSpPr>
          <p:spPr>
            <a:xfrm>
              <a:off x="5689092" y="2171700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3308350" y="0"/>
                  </a:moveTo>
                  <a:lnTo>
                    <a:pt x="213613" y="0"/>
                  </a:lnTo>
                  <a:lnTo>
                    <a:pt x="164631" y="5641"/>
                  </a:lnTo>
                  <a:lnTo>
                    <a:pt x="119668" y="21710"/>
                  </a:lnTo>
                  <a:lnTo>
                    <a:pt x="80006" y="46926"/>
                  </a:lnTo>
                  <a:lnTo>
                    <a:pt x="46926" y="80006"/>
                  </a:lnTo>
                  <a:lnTo>
                    <a:pt x="21710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70"/>
                  </a:lnTo>
                  <a:lnTo>
                    <a:pt x="5641" y="1117052"/>
                  </a:lnTo>
                  <a:lnTo>
                    <a:pt x="21710" y="1162015"/>
                  </a:lnTo>
                  <a:lnTo>
                    <a:pt x="46926" y="1201677"/>
                  </a:lnTo>
                  <a:lnTo>
                    <a:pt x="80006" y="1234757"/>
                  </a:lnTo>
                  <a:lnTo>
                    <a:pt x="119668" y="1259973"/>
                  </a:lnTo>
                  <a:lnTo>
                    <a:pt x="164631" y="1276042"/>
                  </a:lnTo>
                  <a:lnTo>
                    <a:pt x="213613" y="1281684"/>
                  </a:lnTo>
                  <a:lnTo>
                    <a:pt x="3308350" y="1281684"/>
                  </a:lnTo>
                  <a:lnTo>
                    <a:pt x="3357332" y="1276042"/>
                  </a:lnTo>
                  <a:lnTo>
                    <a:pt x="3402295" y="1259973"/>
                  </a:lnTo>
                  <a:lnTo>
                    <a:pt x="3441957" y="1234757"/>
                  </a:lnTo>
                  <a:lnTo>
                    <a:pt x="3475037" y="1201677"/>
                  </a:lnTo>
                  <a:lnTo>
                    <a:pt x="3500253" y="1162015"/>
                  </a:lnTo>
                  <a:lnTo>
                    <a:pt x="3516322" y="1117052"/>
                  </a:lnTo>
                  <a:lnTo>
                    <a:pt x="3521964" y="1068070"/>
                  </a:lnTo>
                  <a:lnTo>
                    <a:pt x="3521964" y="213613"/>
                  </a:lnTo>
                  <a:lnTo>
                    <a:pt x="3516322" y="164631"/>
                  </a:lnTo>
                  <a:lnTo>
                    <a:pt x="3500253" y="119668"/>
                  </a:lnTo>
                  <a:lnTo>
                    <a:pt x="3475037" y="80006"/>
                  </a:lnTo>
                  <a:lnTo>
                    <a:pt x="3441957" y="46926"/>
                  </a:lnTo>
                  <a:lnTo>
                    <a:pt x="3402295" y="21710"/>
                  </a:lnTo>
                  <a:lnTo>
                    <a:pt x="3357332" y="5641"/>
                  </a:lnTo>
                  <a:lnTo>
                    <a:pt x="33083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9092" y="2171700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0" y="119668"/>
                  </a:lnTo>
                  <a:lnTo>
                    <a:pt x="46926" y="80006"/>
                  </a:lnTo>
                  <a:lnTo>
                    <a:pt x="80006" y="46926"/>
                  </a:lnTo>
                  <a:lnTo>
                    <a:pt x="119668" y="21710"/>
                  </a:lnTo>
                  <a:lnTo>
                    <a:pt x="164631" y="5641"/>
                  </a:lnTo>
                  <a:lnTo>
                    <a:pt x="213613" y="0"/>
                  </a:lnTo>
                  <a:lnTo>
                    <a:pt x="3308350" y="0"/>
                  </a:lnTo>
                  <a:lnTo>
                    <a:pt x="3357332" y="5641"/>
                  </a:lnTo>
                  <a:lnTo>
                    <a:pt x="3402295" y="21710"/>
                  </a:lnTo>
                  <a:lnTo>
                    <a:pt x="3441957" y="46926"/>
                  </a:lnTo>
                  <a:lnTo>
                    <a:pt x="3475037" y="80006"/>
                  </a:lnTo>
                  <a:lnTo>
                    <a:pt x="3500253" y="119668"/>
                  </a:lnTo>
                  <a:lnTo>
                    <a:pt x="3516322" y="164631"/>
                  </a:lnTo>
                  <a:lnTo>
                    <a:pt x="3521964" y="213613"/>
                  </a:lnTo>
                  <a:lnTo>
                    <a:pt x="3521964" y="1068070"/>
                  </a:lnTo>
                  <a:lnTo>
                    <a:pt x="3516322" y="1117052"/>
                  </a:lnTo>
                  <a:lnTo>
                    <a:pt x="3500253" y="1162015"/>
                  </a:lnTo>
                  <a:lnTo>
                    <a:pt x="3475037" y="1201677"/>
                  </a:lnTo>
                  <a:lnTo>
                    <a:pt x="3441957" y="1234757"/>
                  </a:lnTo>
                  <a:lnTo>
                    <a:pt x="3402295" y="1259973"/>
                  </a:lnTo>
                  <a:lnTo>
                    <a:pt x="3357332" y="1276042"/>
                  </a:lnTo>
                  <a:lnTo>
                    <a:pt x="3308350" y="1281684"/>
                  </a:lnTo>
                  <a:lnTo>
                    <a:pt x="213613" y="1281684"/>
                  </a:lnTo>
                  <a:lnTo>
                    <a:pt x="164631" y="1276042"/>
                  </a:lnTo>
                  <a:lnTo>
                    <a:pt x="119668" y="1259973"/>
                  </a:lnTo>
                  <a:lnTo>
                    <a:pt x="80006" y="1234757"/>
                  </a:lnTo>
                  <a:lnTo>
                    <a:pt x="46926" y="1201677"/>
                  </a:lnTo>
                  <a:lnTo>
                    <a:pt x="21710" y="1162015"/>
                  </a:lnTo>
                  <a:lnTo>
                    <a:pt x="5641" y="1117052"/>
                  </a:lnTo>
                  <a:lnTo>
                    <a:pt x="0" y="1068070"/>
                  </a:lnTo>
                  <a:lnTo>
                    <a:pt x="0" y="213613"/>
                  </a:lnTo>
                  <a:close/>
                </a:path>
              </a:pathLst>
            </a:custGeom>
            <a:ln w="12191">
              <a:solidFill>
                <a:srgbClr val="2FE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9092" y="3614928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3308350" y="0"/>
                  </a:moveTo>
                  <a:lnTo>
                    <a:pt x="213613" y="0"/>
                  </a:lnTo>
                  <a:lnTo>
                    <a:pt x="164631" y="5641"/>
                  </a:lnTo>
                  <a:lnTo>
                    <a:pt x="119668" y="21710"/>
                  </a:lnTo>
                  <a:lnTo>
                    <a:pt x="80006" y="46926"/>
                  </a:lnTo>
                  <a:lnTo>
                    <a:pt x="46926" y="80006"/>
                  </a:lnTo>
                  <a:lnTo>
                    <a:pt x="21710" y="119668"/>
                  </a:lnTo>
                  <a:lnTo>
                    <a:pt x="5641" y="164631"/>
                  </a:lnTo>
                  <a:lnTo>
                    <a:pt x="0" y="213614"/>
                  </a:lnTo>
                  <a:lnTo>
                    <a:pt x="0" y="1068070"/>
                  </a:lnTo>
                  <a:lnTo>
                    <a:pt x="5641" y="1117052"/>
                  </a:lnTo>
                  <a:lnTo>
                    <a:pt x="21710" y="1162015"/>
                  </a:lnTo>
                  <a:lnTo>
                    <a:pt x="46926" y="1201677"/>
                  </a:lnTo>
                  <a:lnTo>
                    <a:pt x="80006" y="1234757"/>
                  </a:lnTo>
                  <a:lnTo>
                    <a:pt x="119668" y="1259973"/>
                  </a:lnTo>
                  <a:lnTo>
                    <a:pt x="164631" y="1276042"/>
                  </a:lnTo>
                  <a:lnTo>
                    <a:pt x="213613" y="1281684"/>
                  </a:lnTo>
                  <a:lnTo>
                    <a:pt x="3308350" y="1281684"/>
                  </a:lnTo>
                  <a:lnTo>
                    <a:pt x="3357332" y="1276042"/>
                  </a:lnTo>
                  <a:lnTo>
                    <a:pt x="3402295" y="1259973"/>
                  </a:lnTo>
                  <a:lnTo>
                    <a:pt x="3441957" y="1234757"/>
                  </a:lnTo>
                  <a:lnTo>
                    <a:pt x="3475037" y="1201677"/>
                  </a:lnTo>
                  <a:lnTo>
                    <a:pt x="3500253" y="1162015"/>
                  </a:lnTo>
                  <a:lnTo>
                    <a:pt x="3516322" y="1117052"/>
                  </a:lnTo>
                  <a:lnTo>
                    <a:pt x="3521964" y="1068070"/>
                  </a:lnTo>
                  <a:lnTo>
                    <a:pt x="3521964" y="213614"/>
                  </a:lnTo>
                  <a:lnTo>
                    <a:pt x="3516322" y="164631"/>
                  </a:lnTo>
                  <a:lnTo>
                    <a:pt x="3500253" y="119668"/>
                  </a:lnTo>
                  <a:lnTo>
                    <a:pt x="3475037" y="80006"/>
                  </a:lnTo>
                  <a:lnTo>
                    <a:pt x="3441957" y="46926"/>
                  </a:lnTo>
                  <a:lnTo>
                    <a:pt x="3402295" y="21710"/>
                  </a:lnTo>
                  <a:lnTo>
                    <a:pt x="3357332" y="5641"/>
                  </a:lnTo>
                  <a:lnTo>
                    <a:pt x="33083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89092" y="3614928"/>
              <a:ext cx="3522345" cy="1282065"/>
            </a:xfrm>
            <a:custGeom>
              <a:avLst/>
              <a:gdLst/>
              <a:ahLst/>
              <a:cxnLst/>
              <a:rect l="l" t="t" r="r" b="b"/>
              <a:pathLst>
                <a:path w="3522345" h="1282064">
                  <a:moveTo>
                    <a:pt x="0" y="213614"/>
                  </a:moveTo>
                  <a:lnTo>
                    <a:pt x="5641" y="164631"/>
                  </a:lnTo>
                  <a:lnTo>
                    <a:pt x="21710" y="119668"/>
                  </a:lnTo>
                  <a:lnTo>
                    <a:pt x="46926" y="80006"/>
                  </a:lnTo>
                  <a:lnTo>
                    <a:pt x="80006" y="46926"/>
                  </a:lnTo>
                  <a:lnTo>
                    <a:pt x="119668" y="21710"/>
                  </a:lnTo>
                  <a:lnTo>
                    <a:pt x="164631" y="5641"/>
                  </a:lnTo>
                  <a:lnTo>
                    <a:pt x="213613" y="0"/>
                  </a:lnTo>
                  <a:lnTo>
                    <a:pt x="3308350" y="0"/>
                  </a:lnTo>
                  <a:lnTo>
                    <a:pt x="3357332" y="5641"/>
                  </a:lnTo>
                  <a:lnTo>
                    <a:pt x="3402295" y="21710"/>
                  </a:lnTo>
                  <a:lnTo>
                    <a:pt x="3441957" y="46926"/>
                  </a:lnTo>
                  <a:lnTo>
                    <a:pt x="3475037" y="80006"/>
                  </a:lnTo>
                  <a:lnTo>
                    <a:pt x="3500253" y="119668"/>
                  </a:lnTo>
                  <a:lnTo>
                    <a:pt x="3516322" y="164631"/>
                  </a:lnTo>
                  <a:lnTo>
                    <a:pt x="3521964" y="213614"/>
                  </a:lnTo>
                  <a:lnTo>
                    <a:pt x="3521964" y="1068070"/>
                  </a:lnTo>
                  <a:lnTo>
                    <a:pt x="3516322" y="1117052"/>
                  </a:lnTo>
                  <a:lnTo>
                    <a:pt x="3500253" y="1162015"/>
                  </a:lnTo>
                  <a:lnTo>
                    <a:pt x="3475037" y="1201677"/>
                  </a:lnTo>
                  <a:lnTo>
                    <a:pt x="3441957" y="1234757"/>
                  </a:lnTo>
                  <a:lnTo>
                    <a:pt x="3402295" y="1259973"/>
                  </a:lnTo>
                  <a:lnTo>
                    <a:pt x="3357332" y="1276042"/>
                  </a:lnTo>
                  <a:lnTo>
                    <a:pt x="3308350" y="1281684"/>
                  </a:lnTo>
                  <a:lnTo>
                    <a:pt x="213613" y="1281684"/>
                  </a:lnTo>
                  <a:lnTo>
                    <a:pt x="164631" y="1276042"/>
                  </a:lnTo>
                  <a:lnTo>
                    <a:pt x="119668" y="1259973"/>
                  </a:lnTo>
                  <a:lnTo>
                    <a:pt x="80006" y="1234757"/>
                  </a:lnTo>
                  <a:lnTo>
                    <a:pt x="46926" y="1201677"/>
                  </a:lnTo>
                  <a:lnTo>
                    <a:pt x="21710" y="1162015"/>
                  </a:lnTo>
                  <a:lnTo>
                    <a:pt x="5641" y="1117052"/>
                  </a:lnTo>
                  <a:lnTo>
                    <a:pt x="0" y="1068070"/>
                  </a:lnTo>
                  <a:lnTo>
                    <a:pt x="0" y="213614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55919" y="2461640"/>
            <a:ext cx="2990215" cy="2277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indent="-260985" algn="l">
              <a:lnSpc>
                <a:spcPts val="2420"/>
              </a:lnSpc>
              <a:spcBef>
                <a:spcPts val="100"/>
              </a:spcBef>
              <a:buAutoNum type="arabicPeriod"/>
              <a:tabLst>
                <a:tab pos="462280" algn="l"/>
              </a:tabLst>
            </a:pPr>
            <a:r>
              <a:rPr sz="2100" dirty="0">
                <a:latin typeface="Calibri"/>
                <a:cs typeface="Calibri"/>
              </a:rPr>
              <a:t>Izanagi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Boom</a:t>
            </a:r>
            <a:r>
              <a:rPr sz="2100" spc="-20" dirty="0">
                <a:latin typeface="Calibri"/>
                <a:cs typeface="Calibri"/>
              </a:rPr>
              <a:t> </a:t>
            </a:r>
            <a:endParaRPr lang="es-MX" sz="2100" spc="-20" dirty="0">
              <a:latin typeface="Calibri"/>
              <a:cs typeface="Calibri"/>
            </a:endParaRPr>
          </a:p>
          <a:p>
            <a:pPr marL="201295" algn="l">
              <a:lnSpc>
                <a:spcPts val="2420"/>
              </a:lnSpc>
              <a:spcBef>
                <a:spcPts val="100"/>
              </a:spcBef>
              <a:tabLst>
                <a:tab pos="462280" algn="l"/>
              </a:tabLst>
            </a:pPr>
            <a:r>
              <a:rPr lang="es-MX" sz="2100" dirty="0">
                <a:latin typeface="Calibri"/>
                <a:cs typeface="Calibri"/>
              </a:rPr>
              <a:t>      </a:t>
            </a:r>
            <a:r>
              <a:rPr sz="2100" dirty="0">
                <a:latin typeface="Calibri"/>
                <a:cs typeface="Calibri"/>
              </a:rPr>
              <a:t>(1965</a:t>
            </a:r>
            <a:r>
              <a:rPr sz="2100" spc="-50" dirty="0">
                <a:latin typeface="Calibri"/>
                <a:cs typeface="Calibri"/>
              </a:rPr>
              <a:t> –</a:t>
            </a:r>
            <a:r>
              <a:rPr lang="es-MX"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1970)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Calibri"/>
              <a:cs typeface="Calibri"/>
            </a:endParaRPr>
          </a:p>
          <a:p>
            <a:pPr marL="273050" marR="5080" indent="-260985">
              <a:lnSpc>
                <a:spcPts val="2320"/>
              </a:lnSpc>
              <a:spcBef>
                <a:spcPts val="5"/>
              </a:spcBef>
              <a:buAutoNum type="arabicPeriod" startAt="2"/>
              <a:tabLst>
                <a:tab pos="1175385" algn="l"/>
              </a:tabLst>
            </a:pPr>
            <a:r>
              <a:rPr sz="2100" spc="-10" dirty="0">
                <a:latin typeface="Calibri"/>
                <a:cs typeface="Calibri"/>
              </a:rPr>
              <a:t>Nationwide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Construction 	</a:t>
            </a:r>
            <a:r>
              <a:rPr sz="2100" spc="-20" dirty="0">
                <a:latin typeface="Calibri"/>
                <a:cs typeface="Calibri"/>
              </a:rPr>
              <a:t>Boom</a:t>
            </a:r>
            <a:endParaRPr sz="2100" dirty="0">
              <a:latin typeface="Calibri"/>
              <a:cs typeface="Calibri"/>
            </a:endParaRPr>
          </a:p>
          <a:p>
            <a:pPr marL="745490">
              <a:lnSpc>
                <a:spcPct val="100000"/>
              </a:lnSpc>
              <a:spcBef>
                <a:spcPts val="635"/>
              </a:spcBef>
            </a:pPr>
            <a:r>
              <a:rPr sz="2100" dirty="0">
                <a:latin typeface="Calibri"/>
                <a:cs typeface="Calibri"/>
              </a:rPr>
              <a:t>(1971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–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1973)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0436" y="6039611"/>
            <a:ext cx="11311255" cy="381000"/>
            <a:chOff x="440436" y="6039611"/>
            <a:chExt cx="11311255" cy="381000"/>
          </a:xfrm>
        </p:grpSpPr>
        <p:sp>
          <p:nvSpPr>
            <p:cNvPr id="16" name="object 16"/>
            <p:cNvSpPr/>
            <p:nvPr/>
          </p:nvSpPr>
          <p:spPr>
            <a:xfrm>
              <a:off x="446532" y="6045707"/>
              <a:ext cx="11299190" cy="368935"/>
            </a:xfrm>
            <a:custGeom>
              <a:avLst/>
              <a:gdLst/>
              <a:ahLst/>
              <a:cxnLst/>
              <a:rect l="l" t="t" r="r" b="b"/>
              <a:pathLst>
                <a:path w="11299190" h="368935">
                  <a:moveTo>
                    <a:pt x="1129893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298936" y="368807"/>
                  </a:lnTo>
                  <a:lnTo>
                    <a:pt x="11298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532" y="6045707"/>
              <a:ext cx="11299190" cy="368935"/>
            </a:xfrm>
            <a:custGeom>
              <a:avLst/>
              <a:gdLst/>
              <a:ahLst/>
              <a:cxnLst/>
              <a:rect l="l" t="t" r="r" b="b"/>
              <a:pathLst>
                <a:path w="11299190" h="368935">
                  <a:moveTo>
                    <a:pt x="0" y="368807"/>
                  </a:moveTo>
                  <a:lnTo>
                    <a:pt x="11298936" y="368807"/>
                  </a:lnTo>
                  <a:lnTo>
                    <a:pt x="1129893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6531" y="6045708"/>
            <a:ext cx="11299190" cy="40075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+mj-lt"/>
                <a:cs typeface="Calibri"/>
              </a:rPr>
              <a:t>Al</a:t>
            </a:r>
            <a:r>
              <a:rPr sz="2400" spc="-3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final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del</a:t>
            </a:r>
            <a:r>
              <a:rPr sz="2400" spc="-1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año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1973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hubo</a:t>
            </a:r>
            <a:r>
              <a:rPr sz="2400" spc="-1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crisis</a:t>
            </a:r>
            <a:r>
              <a:rPr sz="2400" spc="-2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de</a:t>
            </a:r>
            <a:r>
              <a:rPr sz="2400" spc="-25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precio</a:t>
            </a:r>
            <a:r>
              <a:rPr sz="2400" spc="-10" dirty="0">
                <a:latin typeface="+mj-lt"/>
                <a:cs typeface="Calibri"/>
              </a:rPr>
              <a:t> </a:t>
            </a:r>
            <a:r>
              <a:rPr sz="2400" dirty="0">
                <a:latin typeface="+mj-lt"/>
                <a:cs typeface="Calibri"/>
              </a:rPr>
              <a:t>de</a:t>
            </a:r>
            <a:r>
              <a:rPr sz="2400" spc="-10" dirty="0">
                <a:latin typeface="+mj-lt"/>
                <a:cs typeface="Calibri"/>
              </a:rPr>
              <a:t> petróleo.</a:t>
            </a:r>
            <a:endParaRPr sz="2400" dirty="0">
              <a:latin typeface="+mj-lt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BDBC29A-ED6E-3373-B78B-97EC761BAAE3}"/>
              </a:ext>
            </a:extLst>
          </p:cNvPr>
          <p:cNvSpPr txBox="1"/>
          <p:nvPr/>
        </p:nvSpPr>
        <p:spPr>
          <a:xfrm>
            <a:off x="457200" y="533400"/>
            <a:ext cx="11125200" cy="582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>
                <a:latin typeface="+mn-lt"/>
              </a:rPr>
              <a:t>Bibliografía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Correa Restrepo Francisco (2017) Desarrollo Económico de Japón de la Génesis al Llamado milagro económico. Revista Facultad de Ciencias Económicas: Investigación y Reflexión, Vol. XXV, núm. 1. Bogotá. Universidad Militar Nueva Granada.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Grupo noticiero de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Bangkokbiz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news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(2017) El crecimiento económico de Japón. Periódico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Bangkokbitznews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en línea. 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  <a:hlinkClick r:id="rId2"/>
              </a:rPr>
              <a:t>http://www.bangkokbiznews.com/news/detail/784305</a:t>
            </a:r>
            <a:endParaRPr lang="es-MX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Romero, María Elena y Uscanga, Carlos (2016) Japón: ¿Asegurando la cooperación o cooperando para su seguridad?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Santiploksawong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,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Kongsak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(1988) 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Evolución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capatalista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 en Japón: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Nihon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Shihonshugi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 no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Ayumi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Evolución de la capitalista japonesa). Bangkok. Fundación Toyota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Valli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, Vittorio (2012)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Growth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and crisis in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japanese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economy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, Torino.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Università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dì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Torino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Tanaka, Michiko et al. (2011) Historia mínima de Japón. México DF. COLMEX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Takumori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, </a:t>
            </a:r>
            <a:r>
              <a:rPr lang="es-MX" sz="1800" dirty="0" err="1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Akiyoshi</a:t>
            </a:r>
            <a:r>
              <a:rPr lang="es-MX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 (2018) Perspectivas para la economía japonesa en 2018. https://www.nippon.com/es/currents/d00375/</a:t>
            </a:r>
            <a:endParaRPr lang="es-MX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19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8117" y="71627"/>
              <a:ext cx="4977638" cy="2170677"/>
            </a:xfrm>
            <a:custGeom>
              <a:avLst/>
              <a:gdLst/>
              <a:ahLst/>
              <a:cxnLst/>
              <a:rect l="l" t="t" r="r" b="b"/>
              <a:pathLst>
                <a:path w="5067300" h="1862455">
                  <a:moveTo>
                    <a:pt x="0" y="0"/>
                  </a:moveTo>
                  <a:lnTo>
                    <a:pt x="5067300" y="0"/>
                  </a:lnTo>
                  <a:lnTo>
                    <a:pt x="5067300" y="1210056"/>
                  </a:lnTo>
                  <a:lnTo>
                    <a:pt x="2766441" y="1210056"/>
                  </a:lnTo>
                  <a:lnTo>
                    <a:pt x="2766441" y="1396746"/>
                  </a:lnTo>
                  <a:lnTo>
                    <a:pt x="2999232" y="1396746"/>
                  </a:lnTo>
                  <a:lnTo>
                    <a:pt x="2533650" y="1862327"/>
                  </a:lnTo>
                  <a:lnTo>
                    <a:pt x="2068068" y="1396746"/>
                  </a:lnTo>
                  <a:lnTo>
                    <a:pt x="2300859" y="1396746"/>
                  </a:lnTo>
                  <a:lnTo>
                    <a:pt x="2300859" y="1210056"/>
                  </a:lnTo>
                  <a:lnTo>
                    <a:pt x="0" y="1210056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90780" y="93641"/>
            <a:ext cx="4890135" cy="13978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rgbClr val="FFFFFF"/>
                </a:solidFill>
                <a:latin typeface="Calibri"/>
                <a:cs typeface="Calibri"/>
              </a:rPr>
              <a:t>Japón sufrió una derrota devastadora durante la guerra; además del impacto de las bombas atómicas que destruyeron Hiroshima y Nagasaki, sus principales zonas industriales también fueron severamente bombardeadas.</a:t>
            </a:r>
            <a:endParaRPr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73810" y="2325370"/>
            <a:ext cx="2994025" cy="2166620"/>
            <a:chOff x="1273810" y="2325370"/>
            <a:chExt cx="2994025" cy="2166620"/>
          </a:xfrm>
        </p:grpSpPr>
        <p:sp>
          <p:nvSpPr>
            <p:cNvPr id="9" name="object 9"/>
            <p:cNvSpPr/>
            <p:nvPr/>
          </p:nvSpPr>
          <p:spPr>
            <a:xfrm>
              <a:off x="1280160" y="2331720"/>
              <a:ext cx="2981325" cy="2153920"/>
            </a:xfrm>
            <a:custGeom>
              <a:avLst/>
              <a:gdLst/>
              <a:ahLst/>
              <a:cxnLst/>
              <a:rect l="l" t="t" r="r" b="b"/>
              <a:pathLst>
                <a:path w="2981325" h="2153920">
                  <a:moveTo>
                    <a:pt x="1936877" y="0"/>
                  </a:moveTo>
                  <a:lnTo>
                    <a:pt x="0" y="0"/>
                  </a:lnTo>
                  <a:lnTo>
                    <a:pt x="0" y="2153411"/>
                  </a:lnTo>
                  <a:lnTo>
                    <a:pt x="1936877" y="2153411"/>
                  </a:lnTo>
                  <a:lnTo>
                    <a:pt x="1936877" y="1345945"/>
                  </a:lnTo>
                  <a:lnTo>
                    <a:pt x="2442591" y="1345945"/>
                  </a:lnTo>
                  <a:lnTo>
                    <a:pt x="2442591" y="1615058"/>
                  </a:lnTo>
                  <a:lnTo>
                    <a:pt x="2980943" y="1076705"/>
                  </a:lnTo>
                  <a:lnTo>
                    <a:pt x="2442591" y="538352"/>
                  </a:lnTo>
                  <a:lnTo>
                    <a:pt x="2442591" y="807592"/>
                  </a:lnTo>
                  <a:lnTo>
                    <a:pt x="1936877" y="807592"/>
                  </a:lnTo>
                  <a:lnTo>
                    <a:pt x="1936877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0160" y="2331720"/>
              <a:ext cx="2981325" cy="2153920"/>
            </a:xfrm>
            <a:custGeom>
              <a:avLst/>
              <a:gdLst/>
              <a:ahLst/>
              <a:cxnLst/>
              <a:rect l="l" t="t" r="r" b="b"/>
              <a:pathLst>
                <a:path w="2981325" h="2153920">
                  <a:moveTo>
                    <a:pt x="0" y="0"/>
                  </a:moveTo>
                  <a:lnTo>
                    <a:pt x="1936877" y="0"/>
                  </a:lnTo>
                  <a:lnTo>
                    <a:pt x="1936877" y="807592"/>
                  </a:lnTo>
                  <a:lnTo>
                    <a:pt x="2442591" y="807592"/>
                  </a:lnTo>
                  <a:lnTo>
                    <a:pt x="2442591" y="538352"/>
                  </a:lnTo>
                  <a:lnTo>
                    <a:pt x="2980943" y="1076705"/>
                  </a:lnTo>
                  <a:lnTo>
                    <a:pt x="2442591" y="1615058"/>
                  </a:lnTo>
                  <a:lnTo>
                    <a:pt x="2442591" y="1345945"/>
                  </a:lnTo>
                  <a:lnTo>
                    <a:pt x="1936877" y="1345945"/>
                  </a:lnTo>
                  <a:lnTo>
                    <a:pt x="1936877" y="2153411"/>
                  </a:lnTo>
                  <a:lnTo>
                    <a:pt x="0" y="215341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95856" y="2491071"/>
            <a:ext cx="162687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spcBef>
                <a:spcPts val="100"/>
              </a:spcBef>
            </a:pPr>
            <a:r>
              <a:rPr lang="es-ES" dirty="0">
                <a:solidFill>
                  <a:srgbClr val="FFFFFF"/>
                </a:solidFill>
                <a:latin typeface="Calibri"/>
                <a:cs typeface="Calibri"/>
              </a:rPr>
              <a:t>Alrededor de tres millones de japoneses fallecieron durante la Segunda Guerra Mundial.</a:t>
            </a:r>
            <a:endParaRPr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88197" y="1999233"/>
            <a:ext cx="2506345" cy="2527300"/>
            <a:chOff x="8188197" y="1999233"/>
            <a:chExt cx="2506345" cy="2527300"/>
          </a:xfrm>
        </p:grpSpPr>
        <p:sp>
          <p:nvSpPr>
            <p:cNvPr id="13" name="object 13"/>
            <p:cNvSpPr/>
            <p:nvPr/>
          </p:nvSpPr>
          <p:spPr>
            <a:xfrm>
              <a:off x="8194547" y="2005583"/>
              <a:ext cx="2493645" cy="2514600"/>
            </a:xfrm>
            <a:custGeom>
              <a:avLst/>
              <a:gdLst/>
              <a:ahLst/>
              <a:cxnLst/>
              <a:rect l="l" t="t" r="r" b="b"/>
              <a:pathLst>
                <a:path w="2493645" h="2514600">
                  <a:moveTo>
                    <a:pt x="2493263" y="0"/>
                  </a:moveTo>
                  <a:lnTo>
                    <a:pt x="873251" y="0"/>
                  </a:lnTo>
                  <a:lnTo>
                    <a:pt x="873251" y="945641"/>
                  </a:lnTo>
                  <a:lnTo>
                    <a:pt x="623316" y="945641"/>
                  </a:lnTo>
                  <a:lnTo>
                    <a:pt x="623316" y="633983"/>
                  </a:lnTo>
                  <a:lnTo>
                    <a:pt x="0" y="1257300"/>
                  </a:lnTo>
                  <a:lnTo>
                    <a:pt x="623316" y="1880615"/>
                  </a:lnTo>
                  <a:lnTo>
                    <a:pt x="623316" y="1568957"/>
                  </a:lnTo>
                  <a:lnTo>
                    <a:pt x="873251" y="1568957"/>
                  </a:lnTo>
                  <a:lnTo>
                    <a:pt x="873251" y="2514599"/>
                  </a:lnTo>
                  <a:lnTo>
                    <a:pt x="2493263" y="2514599"/>
                  </a:lnTo>
                  <a:lnTo>
                    <a:pt x="2493263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94547" y="2005583"/>
              <a:ext cx="2493645" cy="2514600"/>
            </a:xfrm>
            <a:custGeom>
              <a:avLst/>
              <a:gdLst/>
              <a:ahLst/>
              <a:cxnLst/>
              <a:rect l="l" t="t" r="r" b="b"/>
              <a:pathLst>
                <a:path w="2493645" h="2514600">
                  <a:moveTo>
                    <a:pt x="0" y="1257300"/>
                  </a:moveTo>
                  <a:lnTo>
                    <a:pt x="623316" y="633983"/>
                  </a:lnTo>
                  <a:lnTo>
                    <a:pt x="623316" y="945641"/>
                  </a:lnTo>
                  <a:lnTo>
                    <a:pt x="873251" y="945641"/>
                  </a:lnTo>
                  <a:lnTo>
                    <a:pt x="873251" y="0"/>
                  </a:lnTo>
                  <a:lnTo>
                    <a:pt x="2493263" y="0"/>
                  </a:lnTo>
                  <a:lnTo>
                    <a:pt x="2493263" y="2514599"/>
                  </a:lnTo>
                  <a:lnTo>
                    <a:pt x="873251" y="2514599"/>
                  </a:lnTo>
                  <a:lnTo>
                    <a:pt x="873251" y="1568957"/>
                  </a:lnTo>
                  <a:lnTo>
                    <a:pt x="623316" y="1568957"/>
                  </a:lnTo>
                  <a:lnTo>
                    <a:pt x="623316" y="1880615"/>
                  </a:lnTo>
                  <a:lnTo>
                    <a:pt x="0" y="1257300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20200" y="2291368"/>
            <a:ext cx="1295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bg1"/>
                </a:solidFill>
              </a:rPr>
              <a:t>La economía de Japón experimentó un colapso significativo.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96496" y="2236558"/>
            <a:ext cx="3609340" cy="3482340"/>
            <a:chOff x="4372355" y="1927860"/>
            <a:chExt cx="3609340" cy="3694429"/>
          </a:xfrm>
        </p:grpSpPr>
        <p:sp>
          <p:nvSpPr>
            <p:cNvPr id="17" name="object 17"/>
            <p:cNvSpPr/>
            <p:nvPr/>
          </p:nvSpPr>
          <p:spPr>
            <a:xfrm>
              <a:off x="4378451" y="1933956"/>
              <a:ext cx="3596640" cy="3682365"/>
            </a:xfrm>
            <a:custGeom>
              <a:avLst/>
              <a:gdLst/>
              <a:ahLst/>
              <a:cxnLst/>
              <a:rect l="l" t="t" r="r" b="b"/>
              <a:pathLst>
                <a:path w="3596640" h="3682365">
                  <a:moveTo>
                    <a:pt x="3596640" y="0"/>
                  </a:moveTo>
                  <a:lnTo>
                    <a:pt x="0" y="0"/>
                  </a:lnTo>
                  <a:lnTo>
                    <a:pt x="0" y="2392426"/>
                  </a:lnTo>
                  <a:lnTo>
                    <a:pt x="1348739" y="2392426"/>
                  </a:lnTo>
                  <a:lnTo>
                    <a:pt x="1348739" y="2782824"/>
                  </a:lnTo>
                  <a:lnTo>
                    <a:pt x="899160" y="2782824"/>
                  </a:lnTo>
                  <a:lnTo>
                    <a:pt x="1798320" y="3681984"/>
                  </a:lnTo>
                  <a:lnTo>
                    <a:pt x="2697479" y="2782824"/>
                  </a:lnTo>
                  <a:lnTo>
                    <a:pt x="2247900" y="2782824"/>
                  </a:lnTo>
                  <a:lnTo>
                    <a:pt x="2247900" y="2392426"/>
                  </a:lnTo>
                  <a:lnTo>
                    <a:pt x="3596640" y="2392426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78451" y="1933956"/>
              <a:ext cx="3596640" cy="3682365"/>
            </a:xfrm>
            <a:custGeom>
              <a:avLst/>
              <a:gdLst/>
              <a:ahLst/>
              <a:cxnLst/>
              <a:rect l="l" t="t" r="r" b="b"/>
              <a:pathLst>
                <a:path w="3596640" h="3682365">
                  <a:moveTo>
                    <a:pt x="0" y="0"/>
                  </a:moveTo>
                  <a:lnTo>
                    <a:pt x="3596640" y="0"/>
                  </a:lnTo>
                  <a:lnTo>
                    <a:pt x="3596640" y="2392426"/>
                  </a:lnTo>
                  <a:lnTo>
                    <a:pt x="2247900" y="2392426"/>
                  </a:lnTo>
                  <a:lnTo>
                    <a:pt x="2247900" y="2782824"/>
                  </a:lnTo>
                  <a:lnTo>
                    <a:pt x="2697479" y="2782824"/>
                  </a:lnTo>
                  <a:lnTo>
                    <a:pt x="1798320" y="3681984"/>
                  </a:lnTo>
                  <a:lnTo>
                    <a:pt x="899160" y="2782824"/>
                  </a:lnTo>
                  <a:lnTo>
                    <a:pt x="1348739" y="2782824"/>
                  </a:lnTo>
                  <a:lnTo>
                    <a:pt x="1348739" y="2392426"/>
                  </a:lnTo>
                  <a:lnTo>
                    <a:pt x="0" y="2392426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7907" y="2351532"/>
              <a:ext cx="3166872" cy="166725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419769" y="5751844"/>
            <a:ext cx="3371429" cy="955389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23189" rIns="0" bIns="0" rtlCol="0">
            <a:spAutoFit/>
          </a:bodyPr>
          <a:lstStyle/>
          <a:p>
            <a:pPr marL="212090" marR="205740" algn="ctr">
              <a:lnSpc>
                <a:spcPct val="100000"/>
              </a:lnSpc>
              <a:spcBef>
                <a:spcPts val="969"/>
              </a:spcBef>
            </a:pPr>
            <a:r>
              <a:rPr lang="es-ES" dirty="0">
                <a:solidFill>
                  <a:schemeClr val="bg1"/>
                </a:solidFill>
                <a:latin typeface="+mn-lt"/>
              </a:rPr>
              <a:t>Japón estableció la recuperación económica como una prioridad urgente.</a:t>
            </a:r>
            <a:endParaRPr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03503" y="2203733"/>
            <a:ext cx="10184993" cy="574675"/>
          </a:xfrm>
          <a:prstGeom prst="rect">
            <a:avLst/>
          </a:prstGeom>
        </p:spPr>
        <p:txBody>
          <a:bodyPr vert="horz" wrap="square" lIns="0" tIns="109524" rIns="0" bIns="0" rtlCol="0">
            <a:spAutoFit/>
          </a:bodyPr>
          <a:lstStyle/>
          <a:p>
            <a:pPr marL="456565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Yu Gothic"/>
                <a:cs typeface="Yu Gothic"/>
              </a:rPr>
              <a:t>戦後 </a:t>
            </a:r>
            <a:r>
              <a:rPr sz="1800" spc="-10" dirty="0">
                <a:solidFill>
                  <a:srgbClr val="FFFFFF"/>
                </a:solidFill>
              </a:rPr>
              <a:t>(Sengo)</a:t>
            </a:r>
            <a:endParaRPr sz="1800" dirty="0">
              <a:latin typeface="Yu Gothic"/>
              <a:cs typeface="Yu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4917" y="4190532"/>
            <a:ext cx="2181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septiembre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1945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2132076"/>
              <a:ext cx="2864357" cy="39662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185" y="1932884"/>
              <a:ext cx="2735579" cy="38374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</p:pic>
        <p:sp>
          <p:nvSpPr>
            <p:cNvPr id="7" name="object 7"/>
            <p:cNvSpPr/>
            <p:nvPr/>
          </p:nvSpPr>
          <p:spPr>
            <a:xfrm>
              <a:off x="112776" y="1872995"/>
              <a:ext cx="2799715" cy="3901440"/>
            </a:xfrm>
            <a:custGeom>
              <a:avLst/>
              <a:gdLst/>
              <a:ahLst/>
              <a:cxnLst/>
              <a:rect l="l" t="t" r="r" b="b"/>
              <a:pathLst>
                <a:path w="2799715" h="3901440">
                  <a:moveTo>
                    <a:pt x="0" y="3901440"/>
                  </a:moveTo>
                  <a:lnTo>
                    <a:pt x="2799588" y="3901440"/>
                  </a:lnTo>
                  <a:lnTo>
                    <a:pt x="2799588" y="0"/>
                  </a:lnTo>
                  <a:lnTo>
                    <a:pt x="0" y="0"/>
                  </a:lnTo>
                  <a:lnTo>
                    <a:pt x="0" y="390144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2491" y="1522017"/>
              <a:ext cx="9272271" cy="5038725"/>
            </a:xfrm>
            <a:custGeom>
              <a:avLst/>
              <a:gdLst/>
              <a:ahLst/>
              <a:cxnLst/>
              <a:rect l="l" t="t" r="r" b="b"/>
              <a:pathLst>
                <a:path w="9166860" h="5038725">
                  <a:moveTo>
                    <a:pt x="6647688" y="0"/>
                  </a:moveTo>
                  <a:lnTo>
                    <a:pt x="6647688" y="1259585"/>
                  </a:lnTo>
                  <a:lnTo>
                    <a:pt x="0" y="1259585"/>
                  </a:lnTo>
                  <a:lnTo>
                    <a:pt x="0" y="3778757"/>
                  </a:lnTo>
                  <a:lnTo>
                    <a:pt x="6647688" y="3778757"/>
                  </a:lnTo>
                  <a:lnTo>
                    <a:pt x="6647688" y="5038344"/>
                  </a:lnTo>
                  <a:lnTo>
                    <a:pt x="9166860" y="2519172"/>
                  </a:lnTo>
                  <a:lnTo>
                    <a:pt x="664768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6560" y="3121151"/>
              <a:ext cx="2207260" cy="2014855"/>
            </a:xfrm>
            <a:custGeom>
              <a:avLst/>
              <a:gdLst/>
              <a:ahLst/>
              <a:cxnLst/>
              <a:rect l="l" t="t" r="r" b="b"/>
              <a:pathLst>
                <a:path w="2207260" h="2014854">
                  <a:moveTo>
                    <a:pt x="1870837" y="0"/>
                  </a:moveTo>
                  <a:lnTo>
                    <a:pt x="335914" y="0"/>
                  </a:lnTo>
                  <a:lnTo>
                    <a:pt x="286270" y="3641"/>
                  </a:lnTo>
                  <a:lnTo>
                    <a:pt x="238888" y="14219"/>
                  </a:lnTo>
                  <a:lnTo>
                    <a:pt x="194290" y="31213"/>
                  </a:lnTo>
                  <a:lnTo>
                    <a:pt x="152994" y="54105"/>
                  </a:lnTo>
                  <a:lnTo>
                    <a:pt x="115519" y="82373"/>
                  </a:lnTo>
                  <a:lnTo>
                    <a:pt x="82385" y="115498"/>
                  </a:lnTo>
                  <a:lnTo>
                    <a:pt x="54111" y="152961"/>
                  </a:lnTo>
                  <a:lnTo>
                    <a:pt x="31216" y="194241"/>
                  </a:lnTo>
                  <a:lnTo>
                    <a:pt x="14220" y="238819"/>
                  </a:lnTo>
                  <a:lnTo>
                    <a:pt x="3641" y="286174"/>
                  </a:lnTo>
                  <a:lnTo>
                    <a:pt x="0" y="335788"/>
                  </a:lnTo>
                  <a:lnTo>
                    <a:pt x="0" y="1678940"/>
                  </a:lnTo>
                  <a:lnTo>
                    <a:pt x="3641" y="1728553"/>
                  </a:lnTo>
                  <a:lnTo>
                    <a:pt x="14220" y="1775908"/>
                  </a:lnTo>
                  <a:lnTo>
                    <a:pt x="31216" y="1820486"/>
                  </a:lnTo>
                  <a:lnTo>
                    <a:pt x="54111" y="1861766"/>
                  </a:lnTo>
                  <a:lnTo>
                    <a:pt x="82385" y="1899229"/>
                  </a:lnTo>
                  <a:lnTo>
                    <a:pt x="115519" y="1932354"/>
                  </a:lnTo>
                  <a:lnTo>
                    <a:pt x="152994" y="1960622"/>
                  </a:lnTo>
                  <a:lnTo>
                    <a:pt x="194290" y="1983514"/>
                  </a:lnTo>
                  <a:lnTo>
                    <a:pt x="238888" y="2000508"/>
                  </a:lnTo>
                  <a:lnTo>
                    <a:pt x="286270" y="2011086"/>
                  </a:lnTo>
                  <a:lnTo>
                    <a:pt x="335914" y="2014728"/>
                  </a:lnTo>
                  <a:lnTo>
                    <a:pt x="1870837" y="2014728"/>
                  </a:lnTo>
                  <a:lnTo>
                    <a:pt x="1920481" y="2011086"/>
                  </a:lnTo>
                  <a:lnTo>
                    <a:pt x="1967863" y="2000508"/>
                  </a:lnTo>
                  <a:lnTo>
                    <a:pt x="2012461" y="1983514"/>
                  </a:lnTo>
                  <a:lnTo>
                    <a:pt x="2053757" y="1960622"/>
                  </a:lnTo>
                  <a:lnTo>
                    <a:pt x="2091232" y="1932354"/>
                  </a:lnTo>
                  <a:lnTo>
                    <a:pt x="2124366" y="1899229"/>
                  </a:lnTo>
                  <a:lnTo>
                    <a:pt x="2152640" y="1861766"/>
                  </a:lnTo>
                  <a:lnTo>
                    <a:pt x="2175535" y="1820486"/>
                  </a:lnTo>
                  <a:lnTo>
                    <a:pt x="2192531" y="1775908"/>
                  </a:lnTo>
                  <a:lnTo>
                    <a:pt x="2203110" y="1728553"/>
                  </a:lnTo>
                  <a:lnTo>
                    <a:pt x="2206752" y="1678940"/>
                  </a:lnTo>
                  <a:lnTo>
                    <a:pt x="2206752" y="335788"/>
                  </a:lnTo>
                  <a:lnTo>
                    <a:pt x="2203110" y="286174"/>
                  </a:lnTo>
                  <a:lnTo>
                    <a:pt x="2192531" y="238819"/>
                  </a:lnTo>
                  <a:lnTo>
                    <a:pt x="2175535" y="194241"/>
                  </a:lnTo>
                  <a:lnTo>
                    <a:pt x="2152640" y="152961"/>
                  </a:lnTo>
                  <a:lnTo>
                    <a:pt x="2124366" y="115498"/>
                  </a:lnTo>
                  <a:lnTo>
                    <a:pt x="2091232" y="82373"/>
                  </a:lnTo>
                  <a:lnTo>
                    <a:pt x="2053757" y="54105"/>
                  </a:lnTo>
                  <a:lnTo>
                    <a:pt x="2012461" y="31213"/>
                  </a:lnTo>
                  <a:lnTo>
                    <a:pt x="1967863" y="14219"/>
                  </a:lnTo>
                  <a:lnTo>
                    <a:pt x="1920481" y="3641"/>
                  </a:lnTo>
                  <a:lnTo>
                    <a:pt x="187083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285236" y="2901924"/>
            <a:ext cx="2207260" cy="2014855"/>
          </a:xfrm>
          <a:custGeom>
            <a:avLst/>
            <a:gdLst/>
            <a:ahLst/>
            <a:cxnLst/>
            <a:rect l="l" t="t" r="r" b="b"/>
            <a:pathLst>
              <a:path w="2207259" h="2014854">
                <a:moveTo>
                  <a:pt x="1870837" y="0"/>
                </a:moveTo>
                <a:lnTo>
                  <a:pt x="335914" y="0"/>
                </a:lnTo>
                <a:lnTo>
                  <a:pt x="286270" y="3641"/>
                </a:lnTo>
                <a:lnTo>
                  <a:pt x="238888" y="14219"/>
                </a:lnTo>
                <a:lnTo>
                  <a:pt x="194290" y="31213"/>
                </a:lnTo>
                <a:lnTo>
                  <a:pt x="152994" y="54105"/>
                </a:lnTo>
                <a:lnTo>
                  <a:pt x="115519" y="82373"/>
                </a:lnTo>
                <a:lnTo>
                  <a:pt x="82385" y="115498"/>
                </a:lnTo>
                <a:lnTo>
                  <a:pt x="54111" y="152961"/>
                </a:lnTo>
                <a:lnTo>
                  <a:pt x="31216" y="194241"/>
                </a:lnTo>
                <a:lnTo>
                  <a:pt x="14220" y="238819"/>
                </a:lnTo>
                <a:lnTo>
                  <a:pt x="3641" y="286174"/>
                </a:lnTo>
                <a:lnTo>
                  <a:pt x="0" y="335788"/>
                </a:lnTo>
                <a:lnTo>
                  <a:pt x="0" y="1678940"/>
                </a:lnTo>
                <a:lnTo>
                  <a:pt x="3641" y="1728553"/>
                </a:lnTo>
                <a:lnTo>
                  <a:pt x="14220" y="1775908"/>
                </a:lnTo>
                <a:lnTo>
                  <a:pt x="31216" y="1820486"/>
                </a:lnTo>
                <a:lnTo>
                  <a:pt x="54111" y="1861766"/>
                </a:lnTo>
                <a:lnTo>
                  <a:pt x="82385" y="1899229"/>
                </a:lnTo>
                <a:lnTo>
                  <a:pt x="115519" y="1932354"/>
                </a:lnTo>
                <a:lnTo>
                  <a:pt x="152994" y="1960622"/>
                </a:lnTo>
                <a:lnTo>
                  <a:pt x="194290" y="1983514"/>
                </a:lnTo>
                <a:lnTo>
                  <a:pt x="238888" y="2000508"/>
                </a:lnTo>
                <a:lnTo>
                  <a:pt x="286270" y="2011086"/>
                </a:lnTo>
                <a:lnTo>
                  <a:pt x="335914" y="2014728"/>
                </a:lnTo>
                <a:lnTo>
                  <a:pt x="1870837" y="2014728"/>
                </a:lnTo>
                <a:lnTo>
                  <a:pt x="1920481" y="2011086"/>
                </a:lnTo>
                <a:lnTo>
                  <a:pt x="1967863" y="2000508"/>
                </a:lnTo>
                <a:lnTo>
                  <a:pt x="2012461" y="1983514"/>
                </a:lnTo>
                <a:lnTo>
                  <a:pt x="2053757" y="1960622"/>
                </a:lnTo>
                <a:lnTo>
                  <a:pt x="2091232" y="1932354"/>
                </a:lnTo>
                <a:lnTo>
                  <a:pt x="2124366" y="1899229"/>
                </a:lnTo>
                <a:lnTo>
                  <a:pt x="2152640" y="1861766"/>
                </a:lnTo>
                <a:lnTo>
                  <a:pt x="2175535" y="1820486"/>
                </a:lnTo>
                <a:lnTo>
                  <a:pt x="2192531" y="1775908"/>
                </a:lnTo>
                <a:lnTo>
                  <a:pt x="2203110" y="1728553"/>
                </a:lnTo>
                <a:lnTo>
                  <a:pt x="2206752" y="1678940"/>
                </a:lnTo>
                <a:lnTo>
                  <a:pt x="2206752" y="335788"/>
                </a:lnTo>
                <a:lnTo>
                  <a:pt x="2203110" y="286174"/>
                </a:lnTo>
                <a:lnTo>
                  <a:pt x="2192531" y="238819"/>
                </a:lnTo>
                <a:lnTo>
                  <a:pt x="2175535" y="194241"/>
                </a:lnTo>
                <a:lnTo>
                  <a:pt x="2152640" y="152961"/>
                </a:lnTo>
                <a:lnTo>
                  <a:pt x="2124366" y="115498"/>
                </a:lnTo>
                <a:lnTo>
                  <a:pt x="2091232" y="82373"/>
                </a:lnTo>
                <a:lnTo>
                  <a:pt x="2053757" y="54105"/>
                </a:lnTo>
                <a:lnTo>
                  <a:pt x="2012461" y="31213"/>
                </a:lnTo>
                <a:lnTo>
                  <a:pt x="1967863" y="14219"/>
                </a:lnTo>
                <a:lnTo>
                  <a:pt x="1920481" y="3641"/>
                </a:lnTo>
                <a:lnTo>
                  <a:pt x="1870837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89700" y="3199163"/>
            <a:ext cx="1767839" cy="15658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1730"/>
              </a:lnSpc>
              <a:spcBef>
                <a:spcPts val="310"/>
              </a:spcBef>
            </a:pPr>
            <a:r>
              <a:rPr lang="es-ES" sz="1600" dirty="0"/>
              <a:t>Pronto comenzó el periodo de reconstrucción en Japón, con el objetivo de recuperar la economía del país.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91042" y="2901924"/>
            <a:ext cx="2207260" cy="2014855"/>
          </a:xfrm>
          <a:custGeom>
            <a:avLst/>
            <a:gdLst/>
            <a:ahLst/>
            <a:cxnLst/>
            <a:rect l="l" t="t" r="r" b="b"/>
            <a:pathLst>
              <a:path w="2207259" h="2014854">
                <a:moveTo>
                  <a:pt x="1870836" y="0"/>
                </a:moveTo>
                <a:lnTo>
                  <a:pt x="335914" y="0"/>
                </a:lnTo>
                <a:lnTo>
                  <a:pt x="286270" y="3641"/>
                </a:lnTo>
                <a:lnTo>
                  <a:pt x="238888" y="14219"/>
                </a:lnTo>
                <a:lnTo>
                  <a:pt x="194290" y="31213"/>
                </a:lnTo>
                <a:lnTo>
                  <a:pt x="152994" y="54105"/>
                </a:lnTo>
                <a:lnTo>
                  <a:pt x="115519" y="82373"/>
                </a:lnTo>
                <a:lnTo>
                  <a:pt x="82385" y="115498"/>
                </a:lnTo>
                <a:lnTo>
                  <a:pt x="54111" y="152961"/>
                </a:lnTo>
                <a:lnTo>
                  <a:pt x="31216" y="194241"/>
                </a:lnTo>
                <a:lnTo>
                  <a:pt x="14220" y="238819"/>
                </a:lnTo>
                <a:lnTo>
                  <a:pt x="3641" y="286174"/>
                </a:lnTo>
                <a:lnTo>
                  <a:pt x="0" y="335788"/>
                </a:lnTo>
                <a:lnTo>
                  <a:pt x="0" y="1678940"/>
                </a:lnTo>
                <a:lnTo>
                  <a:pt x="3641" y="1728553"/>
                </a:lnTo>
                <a:lnTo>
                  <a:pt x="14220" y="1775908"/>
                </a:lnTo>
                <a:lnTo>
                  <a:pt x="31216" y="1820486"/>
                </a:lnTo>
                <a:lnTo>
                  <a:pt x="54111" y="1861766"/>
                </a:lnTo>
                <a:lnTo>
                  <a:pt x="82385" y="1899229"/>
                </a:lnTo>
                <a:lnTo>
                  <a:pt x="115519" y="1932354"/>
                </a:lnTo>
                <a:lnTo>
                  <a:pt x="152994" y="1960622"/>
                </a:lnTo>
                <a:lnTo>
                  <a:pt x="194290" y="1983514"/>
                </a:lnTo>
                <a:lnTo>
                  <a:pt x="238888" y="2000508"/>
                </a:lnTo>
                <a:lnTo>
                  <a:pt x="286270" y="2011086"/>
                </a:lnTo>
                <a:lnTo>
                  <a:pt x="335914" y="2014728"/>
                </a:lnTo>
                <a:lnTo>
                  <a:pt x="1870836" y="2014728"/>
                </a:lnTo>
                <a:lnTo>
                  <a:pt x="1920481" y="2011086"/>
                </a:lnTo>
                <a:lnTo>
                  <a:pt x="1967863" y="2000508"/>
                </a:lnTo>
                <a:lnTo>
                  <a:pt x="2012461" y="1983514"/>
                </a:lnTo>
                <a:lnTo>
                  <a:pt x="2053757" y="1960622"/>
                </a:lnTo>
                <a:lnTo>
                  <a:pt x="2091232" y="1932354"/>
                </a:lnTo>
                <a:lnTo>
                  <a:pt x="2124366" y="1899229"/>
                </a:lnTo>
                <a:lnTo>
                  <a:pt x="2152640" y="1861766"/>
                </a:lnTo>
                <a:lnTo>
                  <a:pt x="2175535" y="1820486"/>
                </a:lnTo>
                <a:lnTo>
                  <a:pt x="2192531" y="1775908"/>
                </a:lnTo>
                <a:lnTo>
                  <a:pt x="2203110" y="1728553"/>
                </a:lnTo>
                <a:lnTo>
                  <a:pt x="2206752" y="1678940"/>
                </a:lnTo>
                <a:lnTo>
                  <a:pt x="2206752" y="335788"/>
                </a:lnTo>
                <a:lnTo>
                  <a:pt x="2203110" y="286174"/>
                </a:lnTo>
                <a:lnTo>
                  <a:pt x="2192531" y="238819"/>
                </a:lnTo>
                <a:lnTo>
                  <a:pt x="2175535" y="194241"/>
                </a:lnTo>
                <a:lnTo>
                  <a:pt x="2152640" y="152961"/>
                </a:lnTo>
                <a:lnTo>
                  <a:pt x="2124366" y="115498"/>
                </a:lnTo>
                <a:lnTo>
                  <a:pt x="2091232" y="82373"/>
                </a:lnTo>
                <a:lnTo>
                  <a:pt x="2053757" y="54105"/>
                </a:lnTo>
                <a:lnTo>
                  <a:pt x="2012461" y="31213"/>
                </a:lnTo>
                <a:lnTo>
                  <a:pt x="1967863" y="14219"/>
                </a:lnTo>
                <a:lnTo>
                  <a:pt x="1920481" y="3641"/>
                </a:lnTo>
                <a:lnTo>
                  <a:pt x="1870836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1214" y="3081503"/>
            <a:ext cx="1944943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145415" algn="ctr">
              <a:lnSpc>
                <a:spcPct val="100000"/>
              </a:lnSpc>
              <a:spcBef>
                <a:spcPts val="95"/>
              </a:spcBef>
            </a:pPr>
            <a:r>
              <a:rPr lang="es-ES" sz="1600" dirty="0"/>
              <a:t>A principios de la década de 1970, se consolidó lo que se conoció como el 'milagro económico de Japón'.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79185" y="2886251"/>
            <a:ext cx="2207260" cy="2014855"/>
          </a:xfrm>
          <a:custGeom>
            <a:avLst/>
            <a:gdLst/>
            <a:ahLst/>
            <a:cxnLst/>
            <a:rect l="l" t="t" r="r" b="b"/>
            <a:pathLst>
              <a:path w="2207259" h="2014854">
                <a:moveTo>
                  <a:pt x="1870836" y="0"/>
                </a:moveTo>
                <a:lnTo>
                  <a:pt x="335914" y="0"/>
                </a:lnTo>
                <a:lnTo>
                  <a:pt x="286270" y="3641"/>
                </a:lnTo>
                <a:lnTo>
                  <a:pt x="238888" y="14219"/>
                </a:lnTo>
                <a:lnTo>
                  <a:pt x="194290" y="31213"/>
                </a:lnTo>
                <a:lnTo>
                  <a:pt x="152994" y="54105"/>
                </a:lnTo>
                <a:lnTo>
                  <a:pt x="115519" y="82373"/>
                </a:lnTo>
                <a:lnTo>
                  <a:pt x="82385" y="115498"/>
                </a:lnTo>
                <a:lnTo>
                  <a:pt x="54111" y="152961"/>
                </a:lnTo>
                <a:lnTo>
                  <a:pt x="31216" y="194241"/>
                </a:lnTo>
                <a:lnTo>
                  <a:pt x="14220" y="238819"/>
                </a:lnTo>
                <a:lnTo>
                  <a:pt x="3641" y="286174"/>
                </a:lnTo>
                <a:lnTo>
                  <a:pt x="0" y="335788"/>
                </a:lnTo>
                <a:lnTo>
                  <a:pt x="0" y="1678940"/>
                </a:lnTo>
                <a:lnTo>
                  <a:pt x="3641" y="1728553"/>
                </a:lnTo>
                <a:lnTo>
                  <a:pt x="14220" y="1775908"/>
                </a:lnTo>
                <a:lnTo>
                  <a:pt x="31216" y="1820486"/>
                </a:lnTo>
                <a:lnTo>
                  <a:pt x="54111" y="1861766"/>
                </a:lnTo>
                <a:lnTo>
                  <a:pt x="82385" y="1899229"/>
                </a:lnTo>
                <a:lnTo>
                  <a:pt x="115519" y="1932354"/>
                </a:lnTo>
                <a:lnTo>
                  <a:pt x="152994" y="1960622"/>
                </a:lnTo>
                <a:lnTo>
                  <a:pt x="194290" y="1983514"/>
                </a:lnTo>
                <a:lnTo>
                  <a:pt x="238888" y="2000508"/>
                </a:lnTo>
                <a:lnTo>
                  <a:pt x="286270" y="2011086"/>
                </a:lnTo>
                <a:lnTo>
                  <a:pt x="335914" y="2014728"/>
                </a:lnTo>
                <a:lnTo>
                  <a:pt x="1870836" y="2014728"/>
                </a:lnTo>
                <a:lnTo>
                  <a:pt x="1920481" y="2011086"/>
                </a:lnTo>
                <a:lnTo>
                  <a:pt x="1967863" y="2000508"/>
                </a:lnTo>
                <a:lnTo>
                  <a:pt x="2012461" y="1983514"/>
                </a:lnTo>
                <a:lnTo>
                  <a:pt x="2053757" y="1960622"/>
                </a:lnTo>
                <a:lnTo>
                  <a:pt x="2091232" y="1932354"/>
                </a:lnTo>
                <a:lnTo>
                  <a:pt x="2124366" y="1899229"/>
                </a:lnTo>
                <a:lnTo>
                  <a:pt x="2152640" y="1861766"/>
                </a:lnTo>
                <a:lnTo>
                  <a:pt x="2175535" y="1820486"/>
                </a:lnTo>
                <a:lnTo>
                  <a:pt x="2192531" y="1775908"/>
                </a:lnTo>
                <a:lnTo>
                  <a:pt x="2203110" y="1728553"/>
                </a:lnTo>
                <a:lnTo>
                  <a:pt x="2206752" y="1678940"/>
                </a:lnTo>
                <a:lnTo>
                  <a:pt x="2206752" y="335788"/>
                </a:lnTo>
                <a:lnTo>
                  <a:pt x="2203110" y="286174"/>
                </a:lnTo>
                <a:lnTo>
                  <a:pt x="2192531" y="238819"/>
                </a:lnTo>
                <a:lnTo>
                  <a:pt x="2175535" y="194241"/>
                </a:lnTo>
                <a:lnTo>
                  <a:pt x="2152640" y="152961"/>
                </a:lnTo>
                <a:lnTo>
                  <a:pt x="2124366" y="115498"/>
                </a:lnTo>
                <a:lnTo>
                  <a:pt x="2091232" y="82373"/>
                </a:lnTo>
                <a:lnTo>
                  <a:pt x="2053757" y="54105"/>
                </a:lnTo>
                <a:lnTo>
                  <a:pt x="2012461" y="31213"/>
                </a:lnTo>
                <a:lnTo>
                  <a:pt x="1967863" y="14219"/>
                </a:lnTo>
                <a:lnTo>
                  <a:pt x="1920481" y="3641"/>
                </a:lnTo>
                <a:lnTo>
                  <a:pt x="187083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68540" y="3154215"/>
            <a:ext cx="1904364" cy="159030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3810" algn="ctr">
              <a:lnSpc>
                <a:spcPct val="90000"/>
              </a:lnSpc>
              <a:spcBef>
                <a:spcPts val="305"/>
              </a:spcBef>
            </a:pPr>
            <a:r>
              <a:rPr lang="es-ES" sz="1600" dirty="0"/>
              <a:t>En pocas décadas, Japón logró convertirse en una gran potencia económica tras la Segunda Guerra Mundial.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3484" y="95250"/>
            <a:ext cx="11869420" cy="682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187960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1480"/>
              </a:spcBef>
            </a:pPr>
            <a:r>
              <a:rPr lang="es-ES" sz="3200" dirty="0">
                <a:solidFill>
                  <a:schemeClr val="tx1"/>
                </a:solidFill>
                <a:latin typeface="+mj-lt"/>
              </a:rPr>
              <a:t>La evolución de la economía japonesa en el periodo de posguerra</a:t>
            </a:r>
            <a:endParaRPr sz="54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C63F6BD-A2AA-EE72-3D8E-2500AB897BD0}"/>
              </a:ext>
            </a:extLst>
          </p:cNvPr>
          <p:cNvSpPr/>
          <p:nvPr/>
        </p:nvSpPr>
        <p:spPr>
          <a:xfrm>
            <a:off x="3019387" y="2947935"/>
            <a:ext cx="2207260" cy="1974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905" algn="ctr">
              <a:lnSpc>
                <a:spcPct val="100000"/>
              </a:lnSpc>
              <a:spcBef>
                <a:spcPts val="605"/>
              </a:spcBef>
            </a:pPr>
            <a:r>
              <a:rPr lang="es-ES" sz="1800" dirty="0"/>
              <a:t>En 1945, tras la Segunda Guerra Mundial, la economía japonesa se encontraba totalmente desplomada.</a:t>
            </a:r>
            <a:endParaRPr lang="es-E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18" y="94659"/>
            <a:ext cx="12022582" cy="1068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05105" rIns="0" bIns="0" rtlCol="0">
            <a:spAutoFit/>
          </a:bodyPr>
          <a:lstStyle/>
          <a:p>
            <a:pPr marL="268288" marR="86360" indent="-176213" algn="ctr">
              <a:spcBef>
                <a:spcPts val="1615"/>
              </a:spcBef>
            </a:pPr>
            <a:r>
              <a:rPr lang="es-ES" sz="2800" b="1" spc="-10" dirty="0">
                <a:solidFill>
                  <a:srgbClr val="006FC0"/>
                </a:solidFill>
                <a:latin typeface="Calibri"/>
                <a:cs typeface="Calibri"/>
              </a:rPr>
              <a:t>Factores que impulsaron el desarrollo económico de Japón tras la </a:t>
            </a:r>
            <a:br>
              <a:rPr lang="es-ES" sz="2800" b="1" spc="-10" dirty="0">
                <a:solidFill>
                  <a:srgbClr val="006FC0"/>
                </a:solidFill>
                <a:latin typeface="Calibri"/>
                <a:cs typeface="Calibri"/>
              </a:rPr>
            </a:br>
            <a:r>
              <a:rPr lang="es-ES" sz="2800" b="1" spc="-10" dirty="0">
                <a:solidFill>
                  <a:srgbClr val="006FC0"/>
                </a:solidFill>
                <a:latin typeface="Calibri"/>
                <a:cs typeface="Calibri"/>
              </a:rPr>
              <a:t>Segunda Guerra Mundial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73925" y="3156885"/>
            <a:ext cx="1967230" cy="1459230"/>
            <a:chOff x="9918700" y="3318890"/>
            <a:chExt cx="1967230" cy="1459230"/>
          </a:xfrm>
        </p:grpSpPr>
        <p:sp>
          <p:nvSpPr>
            <p:cNvPr id="9" name="object 9"/>
            <p:cNvSpPr/>
            <p:nvPr/>
          </p:nvSpPr>
          <p:spPr>
            <a:xfrm>
              <a:off x="9918700" y="3318890"/>
              <a:ext cx="274320" cy="400050"/>
            </a:xfrm>
            <a:custGeom>
              <a:avLst/>
              <a:gdLst/>
              <a:ahLst/>
              <a:cxnLst/>
              <a:rect l="l" t="t" r="r" b="b"/>
              <a:pathLst>
                <a:path w="274320" h="400050">
                  <a:moveTo>
                    <a:pt x="274193" y="0"/>
                  </a:moveTo>
                  <a:lnTo>
                    <a:pt x="222884" y="80010"/>
                  </a:lnTo>
                  <a:lnTo>
                    <a:pt x="153797" y="35687"/>
                  </a:lnTo>
                  <a:lnTo>
                    <a:pt x="0" y="275463"/>
                  </a:lnTo>
                  <a:lnTo>
                    <a:pt x="69088" y="319786"/>
                  </a:lnTo>
                  <a:lnTo>
                    <a:pt x="17779" y="399796"/>
                  </a:lnTo>
                  <a:lnTo>
                    <a:pt x="215010" y="244221"/>
                  </a:lnTo>
                  <a:lnTo>
                    <a:pt x="2741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62388" y="3364991"/>
              <a:ext cx="1917700" cy="1407160"/>
            </a:xfrm>
            <a:custGeom>
              <a:avLst/>
              <a:gdLst/>
              <a:ahLst/>
              <a:cxnLst/>
              <a:rect l="l" t="t" r="r" b="b"/>
              <a:pathLst>
                <a:path w="1917700" h="1407160">
                  <a:moveTo>
                    <a:pt x="958595" y="0"/>
                  </a:moveTo>
                  <a:lnTo>
                    <a:pt x="904195" y="1113"/>
                  </a:lnTo>
                  <a:lnTo>
                    <a:pt x="850591" y="4413"/>
                  </a:lnTo>
                  <a:lnTo>
                    <a:pt x="797864" y="9840"/>
                  </a:lnTo>
                  <a:lnTo>
                    <a:pt x="746097" y="17336"/>
                  </a:lnTo>
                  <a:lnTo>
                    <a:pt x="695368" y="26840"/>
                  </a:lnTo>
                  <a:lnTo>
                    <a:pt x="645760" y="38294"/>
                  </a:lnTo>
                  <a:lnTo>
                    <a:pt x="597352" y="51638"/>
                  </a:lnTo>
                  <a:lnTo>
                    <a:pt x="550227" y="66813"/>
                  </a:lnTo>
                  <a:lnTo>
                    <a:pt x="504465" y="83759"/>
                  </a:lnTo>
                  <a:lnTo>
                    <a:pt x="460146" y="102418"/>
                  </a:lnTo>
                  <a:lnTo>
                    <a:pt x="417352" y="122729"/>
                  </a:lnTo>
                  <a:lnTo>
                    <a:pt x="376164" y="144634"/>
                  </a:lnTo>
                  <a:lnTo>
                    <a:pt x="336662" y="168073"/>
                  </a:lnTo>
                  <a:lnTo>
                    <a:pt x="298928" y="192986"/>
                  </a:lnTo>
                  <a:lnTo>
                    <a:pt x="263042" y="219315"/>
                  </a:lnTo>
                  <a:lnTo>
                    <a:pt x="229085" y="247001"/>
                  </a:lnTo>
                  <a:lnTo>
                    <a:pt x="197138" y="275983"/>
                  </a:lnTo>
                  <a:lnTo>
                    <a:pt x="167282" y="306203"/>
                  </a:lnTo>
                  <a:lnTo>
                    <a:pt x="139597" y="337601"/>
                  </a:lnTo>
                  <a:lnTo>
                    <a:pt x="114166" y="370117"/>
                  </a:lnTo>
                  <a:lnTo>
                    <a:pt x="91068" y="403694"/>
                  </a:lnTo>
                  <a:lnTo>
                    <a:pt x="70384" y="438270"/>
                  </a:lnTo>
                  <a:lnTo>
                    <a:pt x="52196" y="473787"/>
                  </a:lnTo>
                  <a:lnTo>
                    <a:pt x="36584" y="510186"/>
                  </a:lnTo>
                  <a:lnTo>
                    <a:pt x="23629" y="547407"/>
                  </a:lnTo>
                  <a:lnTo>
                    <a:pt x="13413" y="585391"/>
                  </a:lnTo>
                  <a:lnTo>
                    <a:pt x="6015" y="624078"/>
                  </a:lnTo>
                  <a:lnTo>
                    <a:pt x="1517" y="663409"/>
                  </a:lnTo>
                  <a:lnTo>
                    <a:pt x="0" y="703326"/>
                  </a:lnTo>
                  <a:lnTo>
                    <a:pt x="1517" y="743242"/>
                  </a:lnTo>
                  <a:lnTo>
                    <a:pt x="6015" y="782573"/>
                  </a:lnTo>
                  <a:lnTo>
                    <a:pt x="13413" y="821260"/>
                  </a:lnTo>
                  <a:lnTo>
                    <a:pt x="23629" y="859244"/>
                  </a:lnTo>
                  <a:lnTo>
                    <a:pt x="36584" y="896465"/>
                  </a:lnTo>
                  <a:lnTo>
                    <a:pt x="52196" y="932864"/>
                  </a:lnTo>
                  <a:lnTo>
                    <a:pt x="70384" y="968381"/>
                  </a:lnTo>
                  <a:lnTo>
                    <a:pt x="91068" y="1002957"/>
                  </a:lnTo>
                  <a:lnTo>
                    <a:pt x="114166" y="1036534"/>
                  </a:lnTo>
                  <a:lnTo>
                    <a:pt x="139597" y="1069050"/>
                  </a:lnTo>
                  <a:lnTo>
                    <a:pt x="167282" y="1100448"/>
                  </a:lnTo>
                  <a:lnTo>
                    <a:pt x="197138" y="1130668"/>
                  </a:lnTo>
                  <a:lnTo>
                    <a:pt x="229085" y="1159650"/>
                  </a:lnTo>
                  <a:lnTo>
                    <a:pt x="263042" y="1187336"/>
                  </a:lnTo>
                  <a:lnTo>
                    <a:pt x="298928" y="1213665"/>
                  </a:lnTo>
                  <a:lnTo>
                    <a:pt x="336662" y="1238578"/>
                  </a:lnTo>
                  <a:lnTo>
                    <a:pt x="376164" y="1262017"/>
                  </a:lnTo>
                  <a:lnTo>
                    <a:pt x="417352" y="1283922"/>
                  </a:lnTo>
                  <a:lnTo>
                    <a:pt x="460146" y="1304233"/>
                  </a:lnTo>
                  <a:lnTo>
                    <a:pt x="504465" y="1322892"/>
                  </a:lnTo>
                  <a:lnTo>
                    <a:pt x="550227" y="1339838"/>
                  </a:lnTo>
                  <a:lnTo>
                    <a:pt x="597352" y="1355013"/>
                  </a:lnTo>
                  <a:lnTo>
                    <a:pt x="645760" y="1368357"/>
                  </a:lnTo>
                  <a:lnTo>
                    <a:pt x="695368" y="1379811"/>
                  </a:lnTo>
                  <a:lnTo>
                    <a:pt x="746097" y="1389315"/>
                  </a:lnTo>
                  <a:lnTo>
                    <a:pt x="797864" y="1396811"/>
                  </a:lnTo>
                  <a:lnTo>
                    <a:pt x="850591" y="1402238"/>
                  </a:lnTo>
                  <a:lnTo>
                    <a:pt x="904195" y="1405538"/>
                  </a:lnTo>
                  <a:lnTo>
                    <a:pt x="958595" y="1406652"/>
                  </a:lnTo>
                  <a:lnTo>
                    <a:pt x="1012996" y="1405538"/>
                  </a:lnTo>
                  <a:lnTo>
                    <a:pt x="1066600" y="1402238"/>
                  </a:lnTo>
                  <a:lnTo>
                    <a:pt x="1119327" y="1396811"/>
                  </a:lnTo>
                  <a:lnTo>
                    <a:pt x="1171094" y="1389315"/>
                  </a:lnTo>
                  <a:lnTo>
                    <a:pt x="1221823" y="1379811"/>
                  </a:lnTo>
                  <a:lnTo>
                    <a:pt x="1271431" y="1368357"/>
                  </a:lnTo>
                  <a:lnTo>
                    <a:pt x="1319839" y="1355013"/>
                  </a:lnTo>
                  <a:lnTo>
                    <a:pt x="1366964" y="1339838"/>
                  </a:lnTo>
                  <a:lnTo>
                    <a:pt x="1412726" y="1322892"/>
                  </a:lnTo>
                  <a:lnTo>
                    <a:pt x="1457045" y="1304233"/>
                  </a:lnTo>
                  <a:lnTo>
                    <a:pt x="1499839" y="1283922"/>
                  </a:lnTo>
                  <a:lnTo>
                    <a:pt x="1541027" y="1262017"/>
                  </a:lnTo>
                  <a:lnTo>
                    <a:pt x="1580529" y="1238578"/>
                  </a:lnTo>
                  <a:lnTo>
                    <a:pt x="1618263" y="1213665"/>
                  </a:lnTo>
                  <a:lnTo>
                    <a:pt x="1654149" y="1187336"/>
                  </a:lnTo>
                  <a:lnTo>
                    <a:pt x="1688106" y="1159650"/>
                  </a:lnTo>
                  <a:lnTo>
                    <a:pt x="1720053" y="1130668"/>
                  </a:lnTo>
                  <a:lnTo>
                    <a:pt x="1749909" y="1100448"/>
                  </a:lnTo>
                  <a:lnTo>
                    <a:pt x="1777594" y="1069050"/>
                  </a:lnTo>
                  <a:lnTo>
                    <a:pt x="1803025" y="1036534"/>
                  </a:lnTo>
                  <a:lnTo>
                    <a:pt x="1826123" y="1002957"/>
                  </a:lnTo>
                  <a:lnTo>
                    <a:pt x="1846807" y="968381"/>
                  </a:lnTo>
                  <a:lnTo>
                    <a:pt x="1864995" y="932864"/>
                  </a:lnTo>
                  <a:lnTo>
                    <a:pt x="1880607" y="896465"/>
                  </a:lnTo>
                  <a:lnTo>
                    <a:pt x="1893562" y="859244"/>
                  </a:lnTo>
                  <a:lnTo>
                    <a:pt x="1903778" y="821260"/>
                  </a:lnTo>
                  <a:lnTo>
                    <a:pt x="1911176" y="782573"/>
                  </a:lnTo>
                  <a:lnTo>
                    <a:pt x="1915674" y="743242"/>
                  </a:lnTo>
                  <a:lnTo>
                    <a:pt x="1917191" y="703326"/>
                  </a:lnTo>
                  <a:lnTo>
                    <a:pt x="1915674" y="663409"/>
                  </a:lnTo>
                  <a:lnTo>
                    <a:pt x="1911176" y="624078"/>
                  </a:lnTo>
                  <a:lnTo>
                    <a:pt x="1903778" y="585391"/>
                  </a:lnTo>
                  <a:lnTo>
                    <a:pt x="1893562" y="547407"/>
                  </a:lnTo>
                  <a:lnTo>
                    <a:pt x="1880607" y="510186"/>
                  </a:lnTo>
                  <a:lnTo>
                    <a:pt x="1864995" y="473787"/>
                  </a:lnTo>
                  <a:lnTo>
                    <a:pt x="1846807" y="438270"/>
                  </a:lnTo>
                  <a:lnTo>
                    <a:pt x="1826123" y="403694"/>
                  </a:lnTo>
                  <a:lnTo>
                    <a:pt x="1803025" y="370117"/>
                  </a:lnTo>
                  <a:lnTo>
                    <a:pt x="1777594" y="337601"/>
                  </a:lnTo>
                  <a:lnTo>
                    <a:pt x="1749909" y="306203"/>
                  </a:lnTo>
                  <a:lnTo>
                    <a:pt x="1720053" y="275983"/>
                  </a:lnTo>
                  <a:lnTo>
                    <a:pt x="1688106" y="247001"/>
                  </a:lnTo>
                  <a:lnTo>
                    <a:pt x="1654149" y="219315"/>
                  </a:lnTo>
                  <a:lnTo>
                    <a:pt x="1618263" y="192986"/>
                  </a:lnTo>
                  <a:lnTo>
                    <a:pt x="1580529" y="168073"/>
                  </a:lnTo>
                  <a:lnTo>
                    <a:pt x="1541027" y="144634"/>
                  </a:lnTo>
                  <a:lnTo>
                    <a:pt x="1499839" y="122729"/>
                  </a:lnTo>
                  <a:lnTo>
                    <a:pt x="1457045" y="102418"/>
                  </a:lnTo>
                  <a:lnTo>
                    <a:pt x="1412726" y="83759"/>
                  </a:lnTo>
                  <a:lnTo>
                    <a:pt x="1366964" y="66813"/>
                  </a:lnTo>
                  <a:lnTo>
                    <a:pt x="1319839" y="51638"/>
                  </a:lnTo>
                  <a:lnTo>
                    <a:pt x="1271431" y="38294"/>
                  </a:lnTo>
                  <a:lnTo>
                    <a:pt x="1221823" y="26840"/>
                  </a:lnTo>
                  <a:lnTo>
                    <a:pt x="1171094" y="17336"/>
                  </a:lnTo>
                  <a:lnTo>
                    <a:pt x="1119327" y="9840"/>
                  </a:lnTo>
                  <a:lnTo>
                    <a:pt x="1066600" y="4413"/>
                  </a:lnTo>
                  <a:lnTo>
                    <a:pt x="1012996" y="1113"/>
                  </a:lnTo>
                  <a:lnTo>
                    <a:pt x="958595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62388" y="3364991"/>
              <a:ext cx="1917700" cy="1407160"/>
            </a:xfrm>
            <a:custGeom>
              <a:avLst/>
              <a:gdLst/>
              <a:ahLst/>
              <a:cxnLst/>
              <a:rect l="l" t="t" r="r" b="b"/>
              <a:pathLst>
                <a:path w="1917700" h="1407160">
                  <a:moveTo>
                    <a:pt x="0" y="703326"/>
                  </a:moveTo>
                  <a:lnTo>
                    <a:pt x="1517" y="663409"/>
                  </a:lnTo>
                  <a:lnTo>
                    <a:pt x="6015" y="624078"/>
                  </a:lnTo>
                  <a:lnTo>
                    <a:pt x="13413" y="585391"/>
                  </a:lnTo>
                  <a:lnTo>
                    <a:pt x="23629" y="547407"/>
                  </a:lnTo>
                  <a:lnTo>
                    <a:pt x="36584" y="510186"/>
                  </a:lnTo>
                  <a:lnTo>
                    <a:pt x="52196" y="473787"/>
                  </a:lnTo>
                  <a:lnTo>
                    <a:pt x="70384" y="438270"/>
                  </a:lnTo>
                  <a:lnTo>
                    <a:pt x="91068" y="403694"/>
                  </a:lnTo>
                  <a:lnTo>
                    <a:pt x="114166" y="370117"/>
                  </a:lnTo>
                  <a:lnTo>
                    <a:pt x="139597" y="337601"/>
                  </a:lnTo>
                  <a:lnTo>
                    <a:pt x="167282" y="306203"/>
                  </a:lnTo>
                  <a:lnTo>
                    <a:pt x="197138" y="275983"/>
                  </a:lnTo>
                  <a:lnTo>
                    <a:pt x="229085" y="247001"/>
                  </a:lnTo>
                  <a:lnTo>
                    <a:pt x="263042" y="219315"/>
                  </a:lnTo>
                  <a:lnTo>
                    <a:pt x="298928" y="192986"/>
                  </a:lnTo>
                  <a:lnTo>
                    <a:pt x="336662" y="168073"/>
                  </a:lnTo>
                  <a:lnTo>
                    <a:pt x="376164" y="144634"/>
                  </a:lnTo>
                  <a:lnTo>
                    <a:pt x="417352" y="122729"/>
                  </a:lnTo>
                  <a:lnTo>
                    <a:pt x="460146" y="102418"/>
                  </a:lnTo>
                  <a:lnTo>
                    <a:pt x="504465" y="83759"/>
                  </a:lnTo>
                  <a:lnTo>
                    <a:pt x="550227" y="66813"/>
                  </a:lnTo>
                  <a:lnTo>
                    <a:pt x="597352" y="51638"/>
                  </a:lnTo>
                  <a:lnTo>
                    <a:pt x="645760" y="38294"/>
                  </a:lnTo>
                  <a:lnTo>
                    <a:pt x="695368" y="26840"/>
                  </a:lnTo>
                  <a:lnTo>
                    <a:pt x="746097" y="17336"/>
                  </a:lnTo>
                  <a:lnTo>
                    <a:pt x="797864" y="9840"/>
                  </a:lnTo>
                  <a:lnTo>
                    <a:pt x="850591" y="4413"/>
                  </a:lnTo>
                  <a:lnTo>
                    <a:pt x="904195" y="1113"/>
                  </a:lnTo>
                  <a:lnTo>
                    <a:pt x="958595" y="0"/>
                  </a:lnTo>
                  <a:lnTo>
                    <a:pt x="1012996" y="1113"/>
                  </a:lnTo>
                  <a:lnTo>
                    <a:pt x="1066600" y="4413"/>
                  </a:lnTo>
                  <a:lnTo>
                    <a:pt x="1119327" y="9840"/>
                  </a:lnTo>
                  <a:lnTo>
                    <a:pt x="1171094" y="17336"/>
                  </a:lnTo>
                  <a:lnTo>
                    <a:pt x="1221823" y="26840"/>
                  </a:lnTo>
                  <a:lnTo>
                    <a:pt x="1271431" y="38294"/>
                  </a:lnTo>
                  <a:lnTo>
                    <a:pt x="1319839" y="51638"/>
                  </a:lnTo>
                  <a:lnTo>
                    <a:pt x="1366964" y="66813"/>
                  </a:lnTo>
                  <a:lnTo>
                    <a:pt x="1412726" y="83759"/>
                  </a:lnTo>
                  <a:lnTo>
                    <a:pt x="1457045" y="102418"/>
                  </a:lnTo>
                  <a:lnTo>
                    <a:pt x="1499839" y="122729"/>
                  </a:lnTo>
                  <a:lnTo>
                    <a:pt x="1541027" y="144634"/>
                  </a:lnTo>
                  <a:lnTo>
                    <a:pt x="1580529" y="168073"/>
                  </a:lnTo>
                  <a:lnTo>
                    <a:pt x="1618263" y="192986"/>
                  </a:lnTo>
                  <a:lnTo>
                    <a:pt x="1654149" y="219315"/>
                  </a:lnTo>
                  <a:lnTo>
                    <a:pt x="1688106" y="247001"/>
                  </a:lnTo>
                  <a:lnTo>
                    <a:pt x="1720053" y="275983"/>
                  </a:lnTo>
                  <a:lnTo>
                    <a:pt x="1749909" y="306203"/>
                  </a:lnTo>
                  <a:lnTo>
                    <a:pt x="1777594" y="337601"/>
                  </a:lnTo>
                  <a:lnTo>
                    <a:pt x="1803025" y="370117"/>
                  </a:lnTo>
                  <a:lnTo>
                    <a:pt x="1826123" y="403694"/>
                  </a:lnTo>
                  <a:lnTo>
                    <a:pt x="1846807" y="438270"/>
                  </a:lnTo>
                  <a:lnTo>
                    <a:pt x="1864995" y="473787"/>
                  </a:lnTo>
                  <a:lnTo>
                    <a:pt x="1880607" y="510186"/>
                  </a:lnTo>
                  <a:lnTo>
                    <a:pt x="1893562" y="547407"/>
                  </a:lnTo>
                  <a:lnTo>
                    <a:pt x="1903778" y="585391"/>
                  </a:lnTo>
                  <a:lnTo>
                    <a:pt x="1911176" y="624078"/>
                  </a:lnTo>
                  <a:lnTo>
                    <a:pt x="1915674" y="663409"/>
                  </a:lnTo>
                  <a:lnTo>
                    <a:pt x="1917191" y="703326"/>
                  </a:lnTo>
                  <a:lnTo>
                    <a:pt x="1915674" y="743242"/>
                  </a:lnTo>
                  <a:lnTo>
                    <a:pt x="1911176" y="782573"/>
                  </a:lnTo>
                  <a:lnTo>
                    <a:pt x="1903778" y="821260"/>
                  </a:lnTo>
                  <a:lnTo>
                    <a:pt x="1893562" y="859244"/>
                  </a:lnTo>
                  <a:lnTo>
                    <a:pt x="1880607" y="896465"/>
                  </a:lnTo>
                  <a:lnTo>
                    <a:pt x="1864995" y="932864"/>
                  </a:lnTo>
                  <a:lnTo>
                    <a:pt x="1846807" y="968381"/>
                  </a:lnTo>
                  <a:lnTo>
                    <a:pt x="1826123" y="1002957"/>
                  </a:lnTo>
                  <a:lnTo>
                    <a:pt x="1803025" y="1036534"/>
                  </a:lnTo>
                  <a:lnTo>
                    <a:pt x="1777594" y="1069050"/>
                  </a:lnTo>
                  <a:lnTo>
                    <a:pt x="1749909" y="1100448"/>
                  </a:lnTo>
                  <a:lnTo>
                    <a:pt x="1720053" y="1130668"/>
                  </a:lnTo>
                  <a:lnTo>
                    <a:pt x="1688106" y="1159650"/>
                  </a:lnTo>
                  <a:lnTo>
                    <a:pt x="1654149" y="1187336"/>
                  </a:lnTo>
                  <a:lnTo>
                    <a:pt x="1618263" y="1213665"/>
                  </a:lnTo>
                  <a:lnTo>
                    <a:pt x="1580529" y="1238578"/>
                  </a:lnTo>
                  <a:lnTo>
                    <a:pt x="1541027" y="1262017"/>
                  </a:lnTo>
                  <a:lnTo>
                    <a:pt x="1499839" y="1283922"/>
                  </a:lnTo>
                  <a:lnTo>
                    <a:pt x="1457045" y="1304233"/>
                  </a:lnTo>
                  <a:lnTo>
                    <a:pt x="1412726" y="1322892"/>
                  </a:lnTo>
                  <a:lnTo>
                    <a:pt x="1366964" y="1339838"/>
                  </a:lnTo>
                  <a:lnTo>
                    <a:pt x="1319839" y="1355013"/>
                  </a:lnTo>
                  <a:lnTo>
                    <a:pt x="1271431" y="1368357"/>
                  </a:lnTo>
                  <a:lnTo>
                    <a:pt x="1221823" y="1379811"/>
                  </a:lnTo>
                  <a:lnTo>
                    <a:pt x="1171094" y="1389315"/>
                  </a:lnTo>
                  <a:lnTo>
                    <a:pt x="1119327" y="1396811"/>
                  </a:lnTo>
                  <a:lnTo>
                    <a:pt x="1066600" y="1402238"/>
                  </a:lnTo>
                  <a:lnTo>
                    <a:pt x="1012996" y="1405538"/>
                  </a:lnTo>
                  <a:lnTo>
                    <a:pt x="958595" y="1406652"/>
                  </a:lnTo>
                  <a:lnTo>
                    <a:pt x="904195" y="1405538"/>
                  </a:lnTo>
                  <a:lnTo>
                    <a:pt x="850591" y="1402238"/>
                  </a:lnTo>
                  <a:lnTo>
                    <a:pt x="797864" y="1396811"/>
                  </a:lnTo>
                  <a:lnTo>
                    <a:pt x="746097" y="1389315"/>
                  </a:lnTo>
                  <a:lnTo>
                    <a:pt x="695368" y="1379811"/>
                  </a:lnTo>
                  <a:lnTo>
                    <a:pt x="645760" y="1368357"/>
                  </a:lnTo>
                  <a:lnTo>
                    <a:pt x="597352" y="1355013"/>
                  </a:lnTo>
                  <a:lnTo>
                    <a:pt x="550227" y="1339838"/>
                  </a:lnTo>
                  <a:lnTo>
                    <a:pt x="504465" y="1322892"/>
                  </a:lnTo>
                  <a:lnTo>
                    <a:pt x="460146" y="1304233"/>
                  </a:lnTo>
                  <a:lnTo>
                    <a:pt x="417352" y="1283922"/>
                  </a:lnTo>
                  <a:lnTo>
                    <a:pt x="376164" y="1262017"/>
                  </a:lnTo>
                  <a:lnTo>
                    <a:pt x="336662" y="1238578"/>
                  </a:lnTo>
                  <a:lnTo>
                    <a:pt x="298928" y="1213665"/>
                  </a:lnTo>
                  <a:lnTo>
                    <a:pt x="263042" y="1187336"/>
                  </a:lnTo>
                  <a:lnTo>
                    <a:pt x="229085" y="1159650"/>
                  </a:lnTo>
                  <a:lnTo>
                    <a:pt x="197138" y="1130668"/>
                  </a:lnTo>
                  <a:lnTo>
                    <a:pt x="167282" y="1100448"/>
                  </a:lnTo>
                  <a:lnTo>
                    <a:pt x="139597" y="1069050"/>
                  </a:lnTo>
                  <a:lnTo>
                    <a:pt x="114166" y="1036534"/>
                  </a:lnTo>
                  <a:lnTo>
                    <a:pt x="91068" y="1002957"/>
                  </a:lnTo>
                  <a:lnTo>
                    <a:pt x="70384" y="968381"/>
                  </a:lnTo>
                  <a:lnTo>
                    <a:pt x="52196" y="932864"/>
                  </a:lnTo>
                  <a:lnTo>
                    <a:pt x="36584" y="896465"/>
                  </a:lnTo>
                  <a:lnTo>
                    <a:pt x="23629" y="859244"/>
                  </a:lnTo>
                  <a:lnTo>
                    <a:pt x="13413" y="821260"/>
                  </a:lnTo>
                  <a:lnTo>
                    <a:pt x="6015" y="782573"/>
                  </a:lnTo>
                  <a:lnTo>
                    <a:pt x="1517" y="743242"/>
                  </a:lnTo>
                  <a:lnTo>
                    <a:pt x="0" y="703326"/>
                  </a:lnTo>
                  <a:close/>
                </a:path>
              </a:pathLst>
            </a:custGeom>
            <a:ln w="1219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10813" y="3659546"/>
            <a:ext cx="1724533" cy="54591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 algn="ctr">
              <a:lnSpc>
                <a:spcPts val="1300"/>
              </a:lnSpc>
              <a:spcBef>
                <a:spcPts val="259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Japón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tiene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empleo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588878" y="4682675"/>
            <a:ext cx="2072624" cy="2048816"/>
            <a:chOff x="9687922" y="4836033"/>
            <a:chExt cx="1973580" cy="1895458"/>
          </a:xfrm>
        </p:grpSpPr>
        <p:sp>
          <p:nvSpPr>
            <p:cNvPr id="14" name="object 14"/>
            <p:cNvSpPr/>
            <p:nvPr/>
          </p:nvSpPr>
          <p:spPr>
            <a:xfrm>
              <a:off x="10566018" y="4836033"/>
              <a:ext cx="471170" cy="228600"/>
            </a:xfrm>
            <a:custGeom>
              <a:avLst/>
              <a:gdLst/>
              <a:ahLst/>
              <a:cxnLst/>
              <a:rect l="l" t="t" r="r" b="b"/>
              <a:pathLst>
                <a:path w="471170" h="228600">
                  <a:moveTo>
                    <a:pt x="108076" y="0"/>
                  </a:moveTo>
                  <a:lnTo>
                    <a:pt x="94106" y="104775"/>
                  </a:lnTo>
                  <a:lnTo>
                    <a:pt x="0" y="92075"/>
                  </a:lnTo>
                  <a:lnTo>
                    <a:pt x="221233" y="228346"/>
                  </a:lnTo>
                  <a:lnTo>
                    <a:pt x="470661" y="155194"/>
                  </a:lnTo>
                  <a:lnTo>
                    <a:pt x="376427" y="142494"/>
                  </a:lnTo>
                  <a:lnTo>
                    <a:pt x="390525" y="37846"/>
                  </a:lnTo>
                  <a:lnTo>
                    <a:pt x="10807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7922" y="5126211"/>
              <a:ext cx="1973580" cy="1605280"/>
            </a:xfrm>
            <a:custGeom>
              <a:avLst/>
              <a:gdLst/>
              <a:ahLst/>
              <a:cxnLst/>
              <a:rect l="l" t="t" r="r" b="b"/>
              <a:pathLst>
                <a:path w="1973579" h="1605279">
                  <a:moveTo>
                    <a:pt x="986790" y="0"/>
                  </a:moveTo>
                  <a:lnTo>
                    <a:pt x="934385" y="1112"/>
                  </a:lnTo>
                  <a:lnTo>
                    <a:pt x="882693" y="4412"/>
                  </a:lnTo>
                  <a:lnTo>
                    <a:pt x="831780" y="9844"/>
                  </a:lnTo>
                  <a:lnTo>
                    <a:pt x="781717" y="17353"/>
                  </a:lnTo>
                  <a:lnTo>
                    <a:pt x="732570" y="26883"/>
                  </a:lnTo>
                  <a:lnTo>
                    <a:pt x="684408" y="38380"/>
                  </a:lnTo>
                  <a:lnTo>
                    <a:pt x="637299" y="51786"/>
                  </a:lnTo>
                  <a:lnTo>
                    <a:pt x="591312" y="67047"/>
                  </a:lnTo>
                  <a:lnTo>
                    <a:pt x="546514" y="84108"/>
                  </a:lnTo>
                  <a:lnTo>
                    <a:pt x="502974" y="102912"/>
                  </a:lnTo>
                  <a:lnTo>
                    <a:pt x="460760" y="123405"/>
                  </a:lnTo>
                  <a:lnTo>
                    <a:pt x="419940" y="145531"/>
                  </a:lnTo>
                  <a:lnTo>
                    <a:pt x="380583" y="169234"/>
                  </a:lnTo>
                  <a:lnTo>
                    <a:pt x="342756" y="194459"/>
                  </a:lnTo>
                  <a:lnTo>
                    <a:pt x="306529" y="221150"/>
                  </a:lnTo>
                  <a:lnTo>
                    <a:pt x="271968" y="249253"/>
                  </a:lnTo>
                  <a:lnTo>
                    <a:pt x="239143" y="278711"/>
                  </a:lnTo>
                  <a:lnTo>
                    <a:pt x="208121" y="309469"/>
                  </a:lnTo>
                  <a:lnTo>
                    <a:pt x="178971" y="341472"/>
                  </a:lnTo>
                  <a:lnTo>
                    <a:pt x="151761" y="374664"/>
                  </a:lnTo>
                  <a:lnTo>
                    <a:pt x="126559" y="408989"/>
                  </a:lnTo>
                  <a:lnTo>
                    <a:pt x="103434" y="444393"/>
                  </a:lnTo>
                  <a:lnTo>
                    <a:pt x="82453" y="480819"/>
                  </a:lnTo>
                  <a:lnTo>
                    <a:pt x="63685" y="518212"/>
                  </a:lnTo>
                  <a:lnTo>
                    <a:pt x="47198" y="556517"/>
                  </a:lnTo>
                  <a:lnTo>
                    <a:pt x="33061" y="595678"/>
                  </a:lnTo>
                  <a:lnTo>
                    <a:pt x="21341" y="635640"/>
                  </a:lnTo>
                  <a:lnTo>
                    <a:pt x="12106" y="676347"/>
                  </a:lnTo>
                  <a:lnTo>
                    <a:pt x="5426" y="717744"/>
                  </a:lnTo>
                  <a:lnTo>
                    <a:pt x="1367" y="759775"/>
                  </a:lnTo>
                  <a:lnTo>
                    <a:pt x="0" y="802386"/>
                  </a:lnTo>
                  <a:lnTo>
                    <a:pt x="1367" y="844999"/>
                  </a:lnTo>
                  <a:lnTo>
                    <a:pt x="5426" y="887033"/>
                  </a:lnTo>
                  <a:lnTo>
                    <a:pt x="12106" y="928433"/>
                  </a:lnTo>
                  <a:lnTo>
                    <a:pt x="21341" y="969142"/>
                  </a:lnTo>
                  <a:lnTo>
                    <a:pt x="33061" y="1009106"/>
                  </a:lnTo>
                  <a:lnTo>
                    <a:pt x="47198" y="1048268"/>
                  </a:lnTo>
                  <a:lnTo>
                    <a:pt x="63685" y="1086574"/>
                  </a:lnTo>
                  <a:lnTo>
                    <a:pt x="82453" y="1123968"/>
                  </a:lnTo>
                  <a:lnTo>
                    <a:pt x="103434" y="1160395"/>
                  </a:lnTo>
                  <a:lnTo>
                    <a:pt x="126559" y="1195799"/>
                  </a:lnTo>
                  <a:lnTo>
                    <a:pt x="151761" y="1230124"/>
                  </a:lnTo>
                  <a:lnTo>
                    <a:pt x="178971" y="1263316"/>
                  </a:lnTo>
                  <a:lnTo>
                    <a:pt x="208121" y="1295318"/>
                  </a:lnTo>
                  <a:lnTo>
                    <a:pt x="239143" y="1326075"/>
                  </a:lnTo>
                  <a:lnTo>
                    <a:pt x="271968" y="1355533"/>
                  </a:lnTo>
                  <a:lnTo>
                    <a:pt x="306529" y="1383634"/>
                  </a:lnTo>
                  <a:lnTo>
                    <a:pt x="342756" y="1410325"/>
                  </a:lnTo>
                  <a:lnTo>
                    <a:pt x="380583" y="1435549"/>
                  </a:lnTo>
                  <a:lnTo>
                    <a:pt x="419940" y="1459251"/>
                  </a:lnTo>
                  <a:lnTo>
                    <a:pt x="460760" y="1481375"/>
                  </a:lnTo>
                  <a:lnTo>
                    <a:pt x="502974" y="1501867"/>
                  </a:lnTo>
                  <a:lnTo>
                    <a:pt x="546514" y="1520670"/>
                  </a:lnTo>
                  <a:lnTo>
                    <a:pt x="591312" y="1537730"/>
                  </a:lnTo>
                  <a:lnTo>
                    <a:pt x="637299" y="1552990"/>
                  </a:lnTo>
                  <a:lnTo>
                    <a:pt x="684408" y="1566395"/>
                  </a:lnTo>
                  <a:lnTo>
                    <a:pt x="732570" y="1577890"/>
                  </a:lnTo>
                  <a:lnTo>
                    <a:pt x="781717" y="1587419"/>
                  </a:lnTo>
                  <a:lnTo>
                    <a:pt x="831780" y="1594928"/>
                  </a:lnTo>
                  <a:lnTo>
                    <a:pt x="882693" y="1600360"/>
                  </a:lnTo>
                  <a:lnTo>
                    <a:pt x="934385" y="1603659"/>
                  </a:lnTo>
                  <a:lnTo>
                    <a:pt x="986790" y="1604772"/>
                  </a:lnTo>
                  <a:lnTo>
                    <a:pt x="1039194" y="1603659"/>
                  </a:lnTo>
                  <a:lnTo>
                    <a:pt x="1090886" y="1600360"/>
                  </a:lnTo>
                  <a:lnTo>
                    <a:pt x="1141799" y="1594928"/>
                  </a:lnTo>
                  <a:lnTo>
                    <a:pt x="1191862" y="1587419"/>
                  </a:lnTo>
                  <a:lnTo>
                    <a:pt x="1241009" y="1577890"/>
                  </a:lnTo>
                  <a:lnTo>
                    <a:pt x="1289171" y="1566395"/>
                  </a:lnTo>
                  <a:lnTo>
                    <a:pt x="1336280" y="1552990"/>
                  </a:lnTo>
                  <a:lnTo>
                    <a:pt x="1382267" y="1537730"/>
                  </a:lnTo>
                  <a:lnTo>
                    <a:pt x="1427065" y="1520670"/>
                  </a:lnTo>
                  <a:lnTo>
                    <a:pt x="1470605" y="1501867"/>
                  </a:lnTo>
                  <a:lnTo>
                    <a:pt x="1512819" y="1481375"/>
                  </a:lnTo>
                  <a:lnTo>
                    <a:pt x="1553639" y="1459251"/>
                  </a:lnTo>
                  <a:lnTo>
                    <a:pt x="1592996" y="1435549"/>
                  </a:lnTo>
                  <a:lnTo>
                    <a:pt x="1630823" y="1410325"/>
                  </a:lnTo>
                  <a:lnTo>
                    <a:pt x="1667050" y="1383634"/>
                  </a:lnTo>
                  <a:lnTo>
                    <a:pt x="1701611" y="1355533"/>
                  </a:lnTo>
                  <a:lnTo>
                    <a:pt x="1734436" y="1326075"/>
                  </a:lnTo>
                  <a:lnTo>
                    <a:pt x="1765458" y="1295318"/>
                  </a:lnTo>
                  <a:lnTo>
                    <a:pt x="1794608" y="1263316"/>
                  </a:lnTo>
                  <a:lnTo>
                    <a:pt x="1821818" y="1230124"/>
                  </a:lnTo>
                  <a:lnTo>
                    <a:pt x="1847020" y="1195799"/>
                  </a:lnTo>
                  <a:lnTo>
                    <a:pt x="1870145" y="1160395"/>
                  </a:lnTo>
                  <a:lnTo>
                    <a:pt x="1891126" y="1123968"/>
                  </a:lnTo>
                  <a:lnTo>
                    <a:pt x="1909894" y="1086574"/>
                  </a:lnTo>
                  <a:lnTo>
                    <a:pt x="1926381" y="1048268"/>
                  </a:lnTo>
                  <a:lnTo>
                    <a:pt x="1940518" y="1009106"/>
                  </a:lnTo>
                  <a:lnTo>
                    <a:pt x="1952238" y="969142"/>
                  </a:lnTo>
                  <a:lnTo>
                    <a:pt x="1961473" y="928433"/>
                  </a:lnTo>
                  <a:lnTo>
                    <a:pt x="1968153" y="887033"/>
                  </a:lnTo>
                  <a:lnTo>
                    <a:pt x="1972212" y="844999"/>
                  </a:lnTo>
                  <a:lnTo>
                    <a:pt x="1973579" y="802386"/>
                  </a:lnTo>
                  <a:lnTo>
                    <a:pt x="1972212" y="759775"/>
                  </a:lnTo>
                  <a:lnTo>
                    <a:pt x="1968153" y="717744"/>
                  </a:lnTo>
                  <a:lnTo>
                    <a:pt x="1961473" y="676347"/>
                  </a:lnTo>
                  <a:lnTo>
                    <a:pt x="1952238" y="635640"/>
                  </a:lnTo>
                  <a:lnTo>
                    <a:pt x="1940518" y="595678"/>
                  </a:lnTo>
                  <a:lnTo>
                    <a:pt x="1926381" y="556517"/>
                  </a:lnTo>
                  <a:lnTo>
                    <a:pt x="1909894" y="518212"/>
                  </a:lnTo>
                  <a:lnTo>
                    <a:pt x="1891126" y="480819"/>
                  </a:lnTo>
                  <a:lnTo>
                    <a:pt x="1870145" y="444393"/>
                  </a:lnTo>
                  <a:lnTo>
                    <a:pt x="1847020" y="408989"/>
                  </a:lnTo>
                  <a:lnTo>
                    <a:pt x="1821818" y="374664"/>
                  </a:lnTo>
                  <a:lnTo>
                    <a:pt x="1794608" y="341472"/>
                  </a:lnTo>
                  <a:lnTo>
                    <a:pt x="1765458" y="309469"/>
                  </a:lnTo>
                  <a:lnTo>
                    <a:pt x="1734436" y="278711"/>
                  </a:lnTo>
                  <a:lnTo>
                    <a:pt x="1701611" y="249253"/>
                  </a:lnTo>
                  <a:lnTo>
                    <a:pt x="1667050" y="221150"/>
                  </a:lnTo>
                  <a:lnTo>
                    <a:pt x="1630823" y="194459"/>
                  </a:lnTo>
                  <a:lnTo>
                    <a:pt x="1592996" y="169234"/>
                  </a:lnTo>
                  <a:lnTo>
                    <a:pt x="1553639" y="145531"/>
                  </a:lnTo>
                  <a:lnTo>
                    <a:pt x="1512819" y="123405"/>
                  </a:lnTo>
                  <a:lnTo>
                    <a:pt x="1470605" y="102912"/>
                  </a:lnTo>
                  <a:lnTo>
                    <a:pt x="1427065" y="84108"/>
                  </a:lnTo>
                  <a:lnTo>
                    <a:pt x="1382267" y="67047"/>
                  </a:lnTo>
                  <a:lnTo>
                    <a:pt x="1336280" y="51786"/>
                  </a:lnTo>
                  <a:lnTo>
                    <a:pt x="1289171" y="38380"/>
                  </a:lnTo>
                  <a:lnTo>
                    <a:pt x="1241009" y="26883"/>
                  </a:lnTo>
                  <a:lnTo>
                    <a:pt x="1191862" y="17353"/>
                  </a:lnTo>
                  <a:lnTo>
                    <a:pt x="1141799" y="9844"/>
                  </a:lnTo>
                  <a:lnTo>
                    <a:pt x="1090886" y="4412"/>
                  </a:lnTo>
                  <a:lnTo>
                    <a:pt x="1039194" y="1112"/>
                  </a:lnTo>
                  <a:lnTo>
                    <a:pt x="98679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687922" y="5126211"/>
              <a:ext cx="1973580" cy="1605280"/>
            </a:xfrm>
            <a:custGeom>
              <a:avLst/>
              <a:gdLst/>
              <a:ahLst/>
              <a:cxnLst/>
              <a:rect l="l" t="t" r="r" b="b"/>
              <a:pathLst>
                <a:path w="1973579" h="1605279">
                  <a:moveTo>
                    <a:pt x="0" y="802386"/>
                  </a:moveTo>
                  <a:lnTo>
                    <a:pt x="1367" y="759775"/>
                  </a:lnTo>
                  <a:lnTo>
                    <a:pt x="5426" y="717744"/>
                  </a:lnTo>
                  <a:lnTo>
                    <a:pt x="12106" y="676347"/>
                  </a:lnTo>
                  <a:lnTo>
                    <a:pt x="21341" y="635640"/>
                  </a:lnTo>
                  <a:lnTo>
                    <a:pt x="33061" y="595678"/>
                  </a:lnTo>
                  <a:lnTo>
                    <a:pt x="47198" y="556517"/>
                  </a:lnTo>
                  <a:lnTo>
                    <a:pt x="63685" y="518212"/>
                  </a:lnTo>
                  <a:lnTo>
                    <a:pt x="82453" y="480819"/>
                  </a:lnTo>
                  <a:lnTo>
                    <a:pt x="103434" y="444393"/>
                  </a:lnTo>
                  <a:lnTo>
                    <a:pt x="126559" y="408989"/>
                  </a:lnTo>
                  <a:lnTo>
                    <a:pt x="151761" y="374664"/>
                  </a:lnTo>
                  <a:lnTo>
                    <a:pt x="178971" y="341472"/>
                  </a:lnTo>
                  <a:lnTo>
                    <a:pt x="208121" y="309469"/>
                  </a:lnTo>
                  <a:lnTo>
                    <a:pt x="239143" y="278711"/>
                  </a:lnTo>
                  <a:lnTo>
                    <a:pt x="271968" y="249253"/>
                  </a:lnTo>
                  <a:lnTo>
                    <a:pt x="306529" y="221150"/>
                  </a:lnTo>
                  <a:lnTo>
                    <a:pt x="342756" y="194459"/>
                  </a:lnTo>
                  <a:lnTo>
                    <a:pt x="380583" y="169234"/>
                  </a:lnTo>
                  <a:lnTo>
                    <a:pt x="419940" y="145531"/>
                  </a:lnTo>
                  <a:lnTo>
                    <a:pt x="460760" y="123405"/>
                  </a:lnTo>
                  <a:lnTo>
                    <a:pt x="502974" y="102912"/>
                  </a:lnTo>
                  <a:lnTo>
                    <a:pt x="546514" y="84108"/>
                  </a:lnTo>
                  <a:lnTo>
                    <a:pt x="591312" y="67047"/>
                  </a:lnTo>
                  <a:lnTo>
                    <a:pt x="637299" y="51786"/>
                  </a:lnTo>
                  <a:lnTo>
                    <a:pt x="684408" y="38380"/>
                  </a:lnTo>
                  <a:lnTo>
                    <a:pt x="732570" y="26883"/>
                  </a:lnTo>
                  <a:lnTo>
                    <a:pt x="781717" y="17353"/>
                  </a:lnTo>
                  <a:lnTo>
                    <a:pt x="831780" y="9844"/>
                  </a:lnTo>
                  <a:lnTo>
                    <a:pt x="882693" y="4412"/>
                  </a:lnTo>
                  <a:lnTo>
                    <a:pt x="934385" y="1112"/>
                  </a:lnTo>
                  <a:lnTo>
                    <a:pt x="986790" y="0"/>
                  </a:lnTo>
                  <a:lnTo>
                    <a:pt x="1039194" y="1112"/>
                  </a:lnTo>
                  <a:lnTo>
                    <a:pt x="1090886" y="4412"/>
                  </a:lnTo>
                  <a:lnTo>
                    <a:pt x="1141799" y="9844"/>
                  </a:lnTo>
                  <a:lnTo>
                    <a:pt x="1191862" y="17353"/>
                  </a:lnTo>
                  <a:lnTo>
                    <a:pt x="1241009" y="26883"/>
                  </a:lnTo>
                  <a:lnTo>
                    <a:pt x="1289171" y="38380"/>
                  </a:lnTo>
                  <a:lnTo>
                    <a:pt x="1336280" y="51786"/>
                  </a:lnTo>
                  <a:lnTo>
                    <a:pt x="1382267" y="67047"/>
                  </a:lnTo>
                  <a:lnTo>
                    <a:pt x="1427065" y="84108"/>
                  </a:lnTo>
                  <a:lnTo>
                    <a:pt x="1470605" y="102912"/>
                  </a:lnTo>
                  <a:lnTo>
                    <a:pt x="1512819" y="123405"/>
                  </a:lnTo>
                  <a:lnTo>
                    <a:pt x="1553639" y="145531"/>
                  </a:lnTo>
                  <a:lnTo>
                    <a:pt x="1592996" y="169234"/>
                  </a:lnTo>
                  <a:lnTo>
                    <a:pt x="1630823" y="194459"/>
                  </a:lnTo>
                  <a:lnTo>
                    <a:pt x="1667050" y="221150"/>
                  </a:lnTo>
                  <a:lnTo>
                    <a:pt x="1701611" y="249253"/>
                  </a:lnTo>
                  <a:lnTo>
                    <a:pt x="1734436" y="278711"/>
                  </a:lnTo>
                  <a:lnTo>
                    <a:pt x="1765458" y="309469"/>
                  </a:lnTo>
                  <a:lnTo>
                    <a:pt x="1794608" y="341472"/>
                  </a:lnTo>
                  <a:lnTo>
                    <a:pt x="1821818" y="374664"/>
                  </a:lnTo>
                  <a:lnTo>
                    <a:pt x="1847020" y="408989"/>
                  </a:lnTo>
                  <a:lnTo>
                    <a:pt x="1870145" y="444393"/>
                  </a:lnTo>
                  <a:lnTo>
                    <a:pt x="1891126" y="480819"/>
                  </a:lnTo>
                  <a:lnTo>
                    <a:pt x="1909894" y="518212"/>
                  </a:lnTo>
                  <a:lnTo>
                    <a:pt x="1926381" y="556517"/>
                  </a:lnTo>
                  <a:lnTo>
                    <a:pt x="1940518" y="595678"/>
                  </a:lnTo>
                  <a:lnTo>
                    <a:pt x="1952238" y="635640"/>
                  </a:lnTo>
                  <a:lnTo>
                    <a:pt x="1961473" y="676347"/>
                  </a:lnTo>
                  <a:lnTo>
                    <a:pt x="1968153" y="717744"/>
                  </a:lnTo>
                  <a:lnTo>
                    <a:pt x="1972212" y="759775"/>
                  </a:lnTo>
                  <a:lnTo>
                    <a:pt x="1973579" y="802386"/>
                  </a:lnTo>
                  <a:lnTo>
                    <a:pt x="1972212" y="844999"/>
                  </a:lnTo>
                  <a:lnTo>
                    <a:pt x="1968153" y="887033"/>
                  </a:lnTo>
                  <a:lnTo>
                    <a:pt x="1961473" y="928433"/>
                  </a:lnTo>
                  <a:lnTo>
                    <a:pt x="1952238" y="969142"/>
                  </a:lnTo>
                  <a:lnTo>
                    <a:pt x="1940518" y="1009106"/>
                  </a:lnTo>
                  <a:lnTo>
                    <a:pt x="1926381" y="1048268"/>
                  </a:lnTo>
                  <a:lnTo>
                    <a:pt x="1909894" y="1086574"/>
                  </a:lnTo>
                  <a:lnTo>
                    <a:pt x="1891126" y="1123968"/>
                  </a:lnTo>
                  <a:lnTo>
                    <a:pt x="1870145" y="1160395"/>
                  </a:lnTo>
                  <a:lnTo>
                    <a:pt x="1847020" y="1195799"/>
                  </a:lnTo>
                  <a:lnTo>
                    <a:pt x="1821818" y="1230124"/>
                  </a:lnTo>
                  <a:lnTo>
                    <a:pt x="1794608" y="1263316"/>
                  </a:lnTo>
                  <a:lnTo>
                    <a:pt x="1765458" y="1295318"/>
                  </a:lnTo>
                  <a:lnTo>
                    <a:pt x="1734436" y="1326075"/>
                  </a:lnTo>
                  <a:lnTo>
                    <a:pt x="1701611" y="1355533"/>
                  </a:lnTo>
                  <a:lnTo>
                    <a:pt x="1667050" y="1383634"/>
                  </a:lnTo>
                  <a:lnTo>
                    <a:pt x="1630823" y="1410325"/>
                  </a:lnTo>
                  <a:lnTo>
                    <a:pt x="1592996" y="1435549"/>
                  </a:lnTo>
                  <a:lnTo>
                    <a:pt x="1553639" y="1459251"/>
                  </a:lnTo>
                  <a:lnTo>
                    <a:pt x="1512819" y="1481375"/>
                  </a:lnTo>
                  <a:lnTo>
                    <a:pt x="1470605" y="1501867"/>
                  </a:lnTo>
                  <a:lnTo>
                    <a:pt x="1427065" y="1520670"/>
                  </a:lnTo>
                  <a:lnTo>
                    <a:pt x="1382267" y="1537730"/>
                  </a:lnTo>
                  <a:lnTo>
                    <a:pt x="1336280" y="1552990"/>
                  </a:lnTo>
                  <a:lnTo>
                    <a:pt x="1289171" y="1566395"/>
                  </a:lnTo>
                  <a:lnTo>
                    <a:pt x="1241009" y="1577890"/>
                  </a:lnTo>
                  <a:lnTo>
                    <a:pt x="1191862" y="1587419"/>
                  </a:lnTo>
                  <a:lnTo>
                    <a:pt x="1141799" y="1594928"/>
                  </a:lnTo>
                  <a:lnTo>
                    <a:pt x="1090886" y="1600360"/>
                  </a:lnTo>
                  <a:lnTo>
                    <a:pt x="1039194" y="1603659"/>
                  </a:lnTo>
                  <a:lnTo>
                    <a:pt x="986790" y="1604772"/>
                  </a:lnTo>
                  <a:lnTo>
                    <a:pt x="934385" y="1603659"/>
                  </a:lnTo>
                  <a:lnTo>
                    <a:pt x="882693" y="1600360"/>
                  </a:lnTo>
                  <a:lnTo>
                    <a:pt x="831780" y="1594928"/>
                  </a:lnTo>
                  <a:lnTo>
                    <a:pt x="781717" y="1587419"/>
                  </a:lnTo>
                  <a:lnTo>
                    <a:pt x="732570" y="1577890"/>
                  </a:lnTo>
                  <a:lnTo>
                    <a:pt x="684408" y="1566395"/>
                  </a:lnTo>
                  <a:lnTo>
                    <a:pt x="637299" y="1552990"/>
                  </a:lnTo>
                  <a:lnTo>
                    <a:pt x="591312" y="1537730"/>
                  </a:lnTo>
                  <a:lnTo>
                    <a:pt x="546514" y="1520670"/>
                  </a:lnTo>
                  <a:lnTo>
                    <a:pt x="502974" y="1501867"/>
                  </a:lnTo>
                  <a:lnTo>
                    <a:pt x="460760" y="1481375"/>
                  </a:lnTo>
                  <a:lnTo>
                    <a:pt x="419940" y="1459251"/>
                  </a:lnTo>
                  <a:lnTo>
                    <a:pt x="380583" y="1435549"/>
                  </a:lnTo>
                  <a:lnTo>
                    <a:pt x="342756" y="1410325"/>
                  </a:lnTo>
                  <a:lnTo>
                    <a:pt x="306529" y="1383634"/>
                  </a:lnTo>
                  <a:lnTo>
                    <a:pt x="271968" y="1355533"/>
                  </a:lnTo>
                  <a:lnTo>
                    <a:pt x="239143" y="1326075"/>
                  </a:lnTo>
                  <a:lnTo>
                    <a:pt x="208121" y="1295318"/>
                  </a:lnTo>
                  <a:lnTo>
                    <a:pt x="178971" y="1263316"/>
                  </a:lnTo>
                  <a:lnTo>
                    <a:pt x="151761" y="1230124"/>
                  </a:lnTo>
                  <a:lnTo>
                    <a:pt x="126559" y="1195799"/>
                  </a:lnTo>
                  <a:lnTo>
                    <a:pt x="103434" y="1160395"/>
                  </a:lnTo>
                  <a:lnTo>
                    <a:pt x="82453" y="1123968"/>
                  </a:lnTo>
                  <a:lnTo>
                    <a:pt x="63685" y="1086574"/>
                  </a:lnTo>
                  <a:lnTo>
                    <a:pt x="47198" y="1048268"/>
                  </a:lnTo>
                  <a:lnTo>
                    <a:pt x="33061" y="1009106"/>
                  </a:lnTo>
                  <a:lnTo>
                    <a:pt x="21341" y="969142"/>
                  </a:lnTo>
                  <a:lnTo>
                    <a:pt x="12106" y="928433"/>
                  </a:lnTo>
                  <a:lnTo>
                    <a:pt x="5426" y="887033"/>
                  </a:lnTo>
                  <a:lnTo>
                    <a:pt x="1367" y="844999"/>
                  </a:lnTo>
                  <a:lnTo>
                    <a:pt x="0" y="80238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32713" y="5453649"/>
            <a:ext cx="1869821" cy="100027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ctr">
              <a:lnSpc>
                <a:spcPct val="90000"/>
              </a:lnSpc>
              <a:spcBef>
                <a:spcPts val="240"/>
              </a:spcBef>
            </a:pPr>
            <a:r>
              <a:rPr lang="es-ES" sz="1400" dirty="0">
                <a:solidFill>
                  <a:srgbClr val="FFFFFF"/>
                </a:solidFill>
                <a:latin typeface="Calibri"/>
                <a:cs typeface="Calibri"/>
              </a:rPr>
              <a:t>Japón tiene la capacidad de adaptar y perfeccionar tecnología extranjera para ajustarla a sus propias necesidades.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38747" y="5074141"/>
            <a:ext cx="2304415" cy="1657350"/>
            <a:chOff x="7285990" y="5123434"/>
            <a:chExt cx="2304415" cy="1657350"/>
          </a:xfrm>
        </p:grpSpPr>
        <p:sp>
          <p:nvSpPr>
            <p:cNvPr id="19" name="object 19"/>
            <p:cNvSpPr/>
            <p:nvPr/>
          </p:nvSpPr>
          <p:spPr>
            <a:xfrm>
              <a:off x="9372346" y="5718924"/>
              <a:ext cx="218440" cy="474980"/>
            </a:xfrm>
            <a:custGeom>
              <a:avLst/>
              <a:gdLst/>
              <a:ahLst/>
              <a:cxnLst/>
              <a:rect l="l" t="t" r="r" b="b"/>
              <a:pathLst>
                <a:path w="218440" h="474979">
                  <a:moveTo>
                    <a:pt x="109727" y="0"/>
                  </a:moveTo>
                  <a:lnTo>
                    <a:pt x="0" y="236956"/>
                  </a:lnTo>
                  <a:lnTo>
                    <a:pt x="107696" y="474840"/>
                  </a:lnTo>
                  <a:lnTo>
                    <a:pt x="108076" y="379869"/>
                  </a:lnTo>
                  <a:lnTo>
                    <a:pt x="216915" y="380326"/>
                  </a:lnTo>
                  <a:lnTo>
                    <a:pt x="218058" y="95427"/>
                  </a:lnTo>
                  <a:lnTo>
                    <a:pt x="109347" y="94970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2FE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2340" y="5129784"/>
              <a:ext cx="1976755" cy="1644650"/>
            </a:xfrm>
            <a:custGeom>
              <a:avLst/>
              <a:gdLst/>
              <a:ahLst/>
              <a:cxnLst/>
              <a:rect l="l" t="t" r="r" b="b"/>
              <a:pathLst>
                <a:path w="1976754" h="1644650">
                  <a:moveTo>
                    <a:pt x="988313" y="0"/>
                  </a:moveTo>
                  <a:lnTo>
                    <a:pt x="935824" y="1139"/>
                  </a:lnTo>
                  <a:lnTo>
                    <a:pt x="884048" y="4521"/>
                  </a:lnTo>
                  <a:lnTo>
                    <a:pt x="833054" y="10088"/>
                  </a:lnTo>
                  <a:lnTo>
                    <a:pt x="782910" y="17782"/>
                  </a:lnTo>
                  <a:lnTo>
                    <a:pt x="733685" y="27548"/>
                  </a:lnTo>
                  <a:lnTo>
                    <a:pt x="685447" y="39329"/>
                  </a:lnTo>
                  <a:lnTo>
                    <a:pt x="638264" y="53067"/>
                  </a:lnTo>
                  <a:lnTo>
                    <a:pt x="592205" y="68705"/>
                  </a:lnTo>
                  <a:lnTo>
                    <a:pt x="547337" y="86188"/>
                  </a:lnTo>
                  <a:lnTo>
                    <a:pt x="503730" y="105457"/>
                  </a:lnTo>
                  <a:lnTo>
                    <a:pt x="461451" y="126457"/>
                  </a:lnTo>
                  <a:lnTo>
                    <a:pt x="420568" y="149129"/>
                  </a:lnTo>
                  <a:lnTo>
                    <a:pt x="381151" y="173418"/>
                  </a:lnTo>
                  <a:lnTo>
                    <a:pt x="343266" y="199267"/>
                  </a:lnTo>
                  <a:lnTo>
                    <a:pt x="306984" y="226618"/>
                  </a:lnTo>
                  <a:lnTo>
                    <a:pt x="272371" y="255415"/>
                  </a:lnTo>
                  <a:lnTo>
                    <a:pt x="239496" y="285601"/>
                  </a:lnTo>
                  <a:lnTo>
                    <a:pt x="208428" y="317119"/>
                  </a:lnTo>
                  <a:lnTo>
                    <a:pt x="179234" y="349912"/>
                  </a:lnTo>
                  <a:lnTo>
                    <a:pt x="151984" y="383923"/>
                  </a:lnTo>
                  <a:lnTo>
                    <a:pt x="126745" y="419096"/>
                  </a:lnTo>
                  <a:lnTo>
                    <a:pt x="103585" y="455374"/>
                  </a:lnTo>
                  <a:lnTo>
                    <a:pt x="82573" y="492699"/>
                  </a:lnTo>
                  <a:lnTo>
                    <a:pt x="63778" y="531015"/>
                  </a:lnTo>
                  <a:lnTo>
                    <a:pt x="47267" y="570265"/>
                  </a:lnTo>
                  <a:lnTo>
                    <a:pt x="33109" y="610393"/>
                  </a:lnTo>
                  <a:lnTo>
                    <a:pt x="21371" y="651341"/>
                  </a:lnTo>
                  <a:lnTo>
                    <a:pt x="12124" y="693052"/>
                  </a:lnTo>
                  <a:lnTo>
                    <a:pt x="5434" y="735470"/>
                  </a:lnTo>
                  <a:lnTo>
                    <a:pt x="1369" y="778537"/>
                  </a:lnTo>
                  <a:lnTo>
                    <a:pt x="0" y="822198"/>
                  </a:lnTo>
                  <a:lnTo>
                    <a:pt x="1369" y="865864"/>
                  </a:lnTo>
                  <a:lnTo>
                    <a:pt x="5434" y="908936"/>
                  </a:lnTo>
                  <a:lnTo>
                    <a:pt x="12124" y="951358"/>
                  </a:lnTo>
                  <a:lnTo>
                    <a:pt x="21371" y="993073"/>
                  </a:lnTo>
                  <a:lnTo>
                    <a:pt x="33109" y="1034024"/>
                  </a:lnTo>
                  <a:lnTo>
                    <a:pt x="47267" y="1074154"/>
                  </a:lnTo>
                  <a:lnTo>
                    <a:pt x="63778" y="1113406"/>
                  </a:lnTo>
                  <a:lnTo>
                    <a:pt x="82573" y="1151723"/>
                  </a:lnTo>
                  <a:lnTo>
                    <a:pt x="103585" y="1189049"/>
                  </a:lnTo>
                  <a:lnTo>
                    <a:pt x="126745" y="1225327"/>
                  </a:lnTo>
                  <a:lnTo>
                    <a:pt x="151984" y="1260500"/>
                  </a:lnTo>
                  <a:lnTo>
                    <a:pt x="179234" y="1294511"/>
                  </a:lnTo>
                  <a:lnTo>
                    <a:pt x="208428" y="1327303"/>
                  </a:lnTo>
                  <a:lnTo>
                    <a:pt x="239496" y="1358820"/>
                  </a:lnTo>
                  <a:lnTo>
                    <a:pt x="272371" y="1389005"/>
                  </a:lnTo>
                  <a:lnTo>
                    <a:pt x="306984" y="1417800"/>
                  </a:lnTo>
                  <a:lnTo>
                    <a:pt x="343266" y="1445150"/>
                  </a:lnTo>
                  <a:lnTo>
                    <a:pt x="381151" y="1470996"/>
                  </a:lnTo>
                  <a:lnTo>
                    <a:pt x="420568" y="1495283"/>
                  </a:lnTo>
                  <a:lnTo>
                    <a:pt x="461451" y="1517954"/>
                  </a:lnTo>
                  <a:lnTo>
                    <a:pt x="503730" y="1538951"/>
                  </a:lnTo>
                  <a:lnTo>
                    <a:pt x="547337" y="1558219"/>
                  </a:lnTo>
                  <a:lnTo>
                    <a:pt x="592205" y="1575699"/>
                  </a:lnTo>
                  <a:lnTo>
                    <a:pt x="638264" y="1591336"/>
                  </a:lnTo>
                  <a:lnTo>
                    <a:pt x="685447" y="1605072"/>
                  </a:lnTo>
                  <a:lnTo>
                    <a:pt x="733685" y="1616851"/>
                  </a:lnTo>
                  <a:lnTo>
                    <a:pt x="782910" y="1626615"/>
                  </a:lnTo>
                  <a:lnTo>
                    <a:pt x="833054" y="1634309"/>
                  </a:lnTo>
                  <a:lnTo>
                    <a:pt x="884048" y="1639875"/>
                  </a:lnTo>
                  <a:lnTo>
                    <a:pt x="935824" y="1643256"/>
                  </a:lnTo>
                  <a:lnTo>
                    <a:pt x="988313" y="1644396"/>
                  </a:lnTo>
                  <a:lnTo>
                    <a:pt x="1040803" y="1643256"/>
                  </a:lnTo>
                  <a:lnTo>
                    <a:pt x="1092579" y="1639875"/>
                  </a:lnTo>
                  <a:lnTo>
                    <a:pt x="1143573" y="1634309"/>
                  </a:lnTo>
                  <a:lnTo>
                    <a:pt x="1193717" y="1626615"/>
                  </a:lnTo>
                  <a:lnTo>
                    <a:pt x="1242942" y="1616851"/>
                  </a:lnTo>
                  <a:lnTo>
                    <a:pt x="1291180" y="1605072"/>
                  </a:lnTo>
                  <a:lnTo>
                    <a:pt x="1338363" y="1591336"/>
                  </a:lnTo>
                  <a:lnTo>
                    <a:pt x="1384422" y="1575699"/>
                  </a:lnTo>
                  <a:lnTo>
                    <a:pt x="1429290" y="1558219"/>
                  </a:lnTo>
                  <a:lnTo>
                    <a:pt x="1472897" y="1538951"/>
                  </a:lnTo>
                  <a:lnTo>
                    <a:pt x="1515176" y="1517954"/>
                  </a:lnTo>
                  <a:lnTo>
                    <a:pt x="1556059" y="1495283"/>
                  </a:lnTo>
                  <a:lnTo>
                    <a:pt x="1595476" y="1470996"/>
                  </a:lnTo>
                  <a:lnTo>
                    <a:pt x="1633361" y="1445150"/>
                  </a:lnTo>
                  <a:lnTo>
                    <a:pt x="1669643" y="1417800"/>
                  </a:lnTo>
                  <a:lnTo>
                    <a:pt x="1704256" y="1389005"/>
                  </a:lnTo>
                  <a:lnTo>
                    <a:pt x="1737131" y="1358820"/>
                  </a:lnTo>
                  <a:lnTo>
                    <a:pt x="1768199" y="1327303"/>
                  </a:lnTo>
                  <a:lnTo>
                    <a:pt x="1797393" y="1294511"/>
                  </a:lnTo>
                  <a:lnTo>
                    <a:pt x="1824643" y="1260500"/>
                  </a:lnTo>
                  <a:lnTo>
                    <a:pt x="1849882" y="1225327"/>
                  </a:lnTo>
                  <a:lnTo>
                    <a:pt x="1873042" y="1189049"/>
                  </a:lnTo>
                  <a:lnTo>
                    <a:pt x="1894054" y="1151723"/>
                  </a:lnTo>
                  <a:lnTo>
                    <a:pt x="1912849" y="1113406"/>
                  </a:lnTo>
                  <a:lnTo>
                    <a:pt x="1929360" y="1074154"/>
                  </a:lnTo>
                  <a:lnTo>
                    <a:pt x="1943518" y="1034024"/>
                  </a:lnTo>
                  <a:lnTo>
                    <a:pt x="1955256" y="993073"/>
                  </a:lnTo>
                  <a:lnTo>
                    <a:pt x="1964503" y="951358"/>
                  </a:lnTo>
                  <a:lnTo>
                    <a:pt x="1971193" y="908936"/>
                  </a:lnTo>
                  <a:lnTo>
                    <a:pt x="1975258" y="865864"/>
                  </a:lnTo>
                  <a:lnTo>
                    <a:pt x="1976627" y="822198"/>
                  </a:lnTo>
                  <a:lnTo>
                    <a:pt x="1975258" y="778537"/>
                  </a:lnTo>
                  <a:lnTo>
                    <a:pt x="1971193" y="735470"/>
                  </a:lnTo>
                  <a:lnTo>
                    <a:pt x="1964503" y="693052"/>
                  </a:lnTo>
                  <a:lnTo>
                    <a:pt x="1955256" y="651341"/>
                  </a:lnTo>
                  <a:lnTo>
                    <a:pt x="1943518" y="610393"/>
                  </a:lnTo>
                  <a:lnTo>
                    <a:pt x="1929360" y="570265"/>
                  </a:lnTo>
                  <a:lnTo>
                    <a:pt x="1912849" y="531015"/>
                  </a:lnTo>
                  <a:lnTo>
                    <a:pt x="1894054" y="492699"/>
                  </a:lnTo>
                  <a:lnTo>
                    <a:pt x="1873042" y="455374"/>
                  </a:lnTo>
                  <a:lnTo>
                    <a:pt x="1849882" y="419096"/>
                  </a:lnTo>
                  <a:lnTo>
                    <a:pt x="1824643" y="383923"/>
                  </a:lnTo>
                  <a:lnTo>
                    <a:pt x="1797393" y="349912"/>
                  </a:lnTo>
                  <a:lnTo>
                    <a:pt x="1768199" y="317119"/>
                  </a:lnTo>
                  <a:lnTo>
                    <a:pt x="1737131" y="285601"/>
                  </a:lnTo>
                  <a:lnTo>
                    <a:pt x="1704256" y="255415"/>
                  </a:lnTo>
                  <a:lnTo>
                    <a:pt x="1669643" y="226618"/>
                  </a:lnTo>
                  <a:lnTo>
                    <a:pt x="1633361" y="199267"/>
                  </a:lnTo>
                  <a:lnTo>
                    <a:pt x="1595476" y="173418"/>
                  </a:lnTo>
                  <a:lnTo>
                    <a:pt x="1556059" y="149129"/>
                  </a:lnTo>
                  <a:lnTo>
                    <a:pt x="1515176" y="126457"/>
                  </a:lnTo>
                  <a:lnTo>
                    <a:pt x="1472897" y="105457"/>
                  </a:lnTo>
                  <a:lnTo>
                    <a:pt x="1429290" y="86188"/>
                  </a:lnTo>
                  <a:lnTo>
                    <a:pt x="1384422" y="68705"/>
                  </a:lnTo>
                  <a:lnTo>
                    <a:pt x="1338363" y="53067"/>
                  </a:lnTo>
                  <a:lnTo>
                    <a:pt x="1291180" y="39329"/>
                  </a:lnTo>
                  <a:lnTo>
                    <a:pt x="1242942" y="27548"/>
                  </a:lnTo>
                  <a:lnTo>
                    <a:pt x="1193717" y="17782"/>
                  </a:lnTo>
                  <a:lnTo>
                    <a:pt x="1143573" y="10088"/>
                  </a:lnTo>
                  <a:lnTo>
                    <a:pt x="1092579" y="4521"/>
                  </a:lnTo>
                  <a:lnTo>
                    <a:pt x="1040803" y="1139"/>
                  </a:lnTo>
                  <a:lnTo>
                    <a:pt x="988313" y="0"/>
                  </a:lnTo>
                  <a:close/>
                </a:path>
              </a:pathLst>
            </a:custGeom>
            <a:solidFill>
              <a:srgbClr val="46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2340" y="5129784"/>
              <a:ext cx="1976755" cy="1644650"/>
            </a:xfrm>
            <a:custGeom>
              <a:avLst/>
              <a:gdLst/>
              <a:ahLst/>
              <a:cxnLst/>
              <a:rect l="l" t="t" r="r" b="b"/>
              <a:pathLst>
                <a:path w="1976754" h="1644650">
                  <a:moveTo>
                    <a:pt x="0" y="822198"/>
                  </a:moveTo>
                  <a:lnTo>
                    <a:pt x="1369" y="778537"/>
                  </a:lnTo>
                  <a:lnTo>
                    <a:pt x="5434" y="735470"/>
                  </a:lnTo>
                  <a:lnTo>
                    <a:pt x="12124" y="693052"/>
                  </a:lnTo>
                  <a:lnTo>
                    <a:pt x="21371" y="651341"/>
                  </a:lnTo>
                  <a:lnTo>
                    <a:pt x="33109" y="610393"/>
                  </a:lnTo>
                  <a:lnTo>
                    <a:pt x="47267" y="570265"/>
                  </a:lnTo>
                  <a:lnTo>
                    <a:pt x="63778" y="531015"/>
                  </a:lnTo>
                  <a:lnTo>
                    <a:pt x="82573" y="492699"/>
                  </a:lnTo>
                  <a:lnTo>
                    <a:pt x="103585" y="455374"/>
                  </a:lnTo>
                  <a:lnTo>
                    <a:pt x="126745" y="419096"/>
                  </a:lnTo>
                  <a:lnTo>
                    <a:pt x="151984" y="383923"/>
                  </a:lnTo>
                  <a:lnTo>
                    <a:pt x="179234" y="349912"/>
                  </a:lnTo>
                  <a:lnTo>
                    <a:pt x="208428" y="317119"/>
                  </a:lnTo>
                  <a:lnTo>
                    <a:pt x="239496" y="285601"/>
                  </a:lnTo>
                  <a:lnTo>
                    <a:pt x="272371" y="255415"/>
                  </a:lnTo>
                  <a:lnTo>
                    <a:pt x="306984" y="226618"/>
                  </a:lnTo>
                  <a:lnTo>
                    <a:pt x="343266" y="199267"/>
                  </a:lnTo>
                  <a:lnTo>
                    <a:pt x="381151" y="173418"/>
                  </a:lnTo>
                  <a:lnTo>
                    <a:pt x="420568" y="149129"/>
                  </a:lnTo>
                  <a:lnTo>
                    <a:pt x="461451" y="126457"/>
                  </a:lnTo>
                  <a:lnTo>
                    <a:pt x="503730" y="105457"/>
                  </a:lnTo>
                  <a:lnTo>
                    <a:pt x="547337" y="86188"/>
                  </a:lnTo>
                  <a:lnTo>
                    <a:pt x="592205" y="68705"/>
                  </a:lnTo>
                  <a:lnTo>
                    <a:pt x="638264" y="53067"/>
                  </a:lnTo>
                  <a:lnTo>
                    <a:pt x="685447" y="39329"/>
                  </a:lnTo>
                  <a:lnTo>
                    <a:pt x="733685" y="27548"/>
                  </a:lnTo>
                  <a:lnTo>
                    <a:pt x="782910" y="17782"/>
                  </a:lnTo>
                  <a:lnTo>
                    <a:pt x="833054" y="10088"/>
                  </a:lnTo>
                  <a:lnTo>
                    <a:pt x="884048" y="4521"/>
                  </a:lnTo>
                  <a:lnTo>
                    <a:pt x="935824" y="1139"/>
                  </a:lnTo>
                  <a:lnTo>
                    <a:pt x="988313" y="0"/>
                  </a:lnTo>
                  <a:lnTo>
                    <a:pt x="1040803" y="1139"/>
                  </a:lnTo>
                  <a:lnTo>
                    <a:pt x="1092579" y="4521"/>
                  </a:lnTo>
                  <a:lnTo>
                    <a:pt x="1143573" y="10088"/>
                  </a:lnTo>
                  <a:lnTo>
                    <a:pt x="1193717" y="17782"/>
                  </a:lnTo>
                  <a:lnTo>
                    <a:pt x="1242942" y="27548"/>
                  </a:lnTo>
                  <a:lnTo>
                    <a:pt x="1291180" y="39329"/>
                  </a:lnTo>
                  <a:lnTo>
                    <a:pt x="1338363" y="53067"/>
                  </a:lnTo>
                  <a:lnTo>
                    <a:pt x="1384422" y="68705"/>
                  </a:lnTo>
                  <a:lnTo>
                    <a:pt x="1429290" y="86188"/>
                  </a:lnTo>
                  <a:lnTo>
                    <a:pt x="1472897" y="105457"/>
                  </a:lnTo>
                  <a:lnTo>
                    <a:pt x="1515176" y="126457"/>
                  </a:lnTo>
                  <a:lnTo>
                    <a:pt x="1556059" y="149129"/>
                  </a:lnTo>
                  <a:lnTo>
                    <a:pt x="1595476" y="173418"/>
                  </a:lnTo>
                  <a:lnTo>
                    <a:pt x="1633361" y="199267"/>
                  </a:lnTo>
                  <a:lnTo>
                    <a:pt x="1669643" y="226618"/>
                  </a:lnTo>
                  <a:lnTo>
                    <a:pt x="1704256" y="255415"/>
                  </a:lnTo>
                  <a:lnTo>
                    <a:pt x="1737131" y="285601"/>
                  </a:lnTo>
                  <a:lnTo>
                    <a:pt x="1768199" y="317119"/>
                  </a:lnTo>
                  <a:lnTo>
                    <a:pt x="1797393" y="349912"/>
                  </a:lnTo>
                  <a:lnTo>
                    <a:pt x="1824643" y="383923"/>
                  </a:lnTo>
                  <a:lnTo>
                    <a:pt x="1849882" y="419096"/>
                  </a:lnTo>
                  <a:lnTo>
                    <a:pt x="1873042" y="455374"/>
                  </a:lnTo>
                  <a:lnTo>
                    <a:pt x="1894054" y="492699"/>
                  </a:lnTo>
                  <a:lnTo>
                    <a:pt x="1912849" y="531015"/>
                  </a:lnTo>
                  <a:lnTo>
                    <a:pt x="1929360" y="570265"/>
                  </a:lnTo>
                  <a:lnTo>
                    <a:pt x="1943518" y="610393"/>
                  </a:lnTo>
                  <a:lnTo>
                    <a:pt x="1955256" y="651341"/>
                  </a:lnTo>
                  <a:lnTo>
                    <a:pt x="1964503" y="693052"/>
                  </a:lnTo>
                  <a:lnTo>
                    <a:pt x="1971193" y="735470"/>
                  </a:lnTo>
                  <a:lnTo>
                    <a:pt x="1975258" y="778537"/>
                  </a:lnTo>
                  <a:lnTo>
                    <a:pt x="1976627" y="822198"/>
                  </a:lnTo>
                  <a:lnTo>
                    <a:pt x="1975258" y="865864"/>
                  </a:lnTo>
                  <a:lnTo>
                    <a:pt x="1971193" y="908936"/>
                  </a:lnTo>
                  <a:lnTo>
                    <a:pt x="1964503" y="951358"/>
                  </a:lnTo>
                  <a:lnTo>
                    <a:pt x="1955256" y="993073"/>
                  </a:lnTo>
                  <a:lnTo>
                    <a:pt x="1943518" y="1034024"/>
                  </a:lnTo>
                  <a:lnTo>
                    <a:pt x="1929360" y="1074154"/>
                  </a:lnTo>
                  <a:lnTo>
                    <a:pt x="1912849" y="1113406"/>
                  </a:lnTo>
                  <a:lnTo>
                    <a:pt x="1894054" y="1151723"/>
                  </a:lnTo>
                  <a:lnTo>
                    <a:pt x="1873042" y="1189049"/>
                  </a:lnTo>
                  <a:lnTo>
                    <a:pt x="1849882" y="1225327"/>
                  </a:lnTo>
                  <a:lnTo>
                    <a:pt x="1824643" y="1260500"/>
                  </a:lnTo>
                  <a:lnTo>
                    <a:pt x="1797393" y="1294511"/>
                  </a:lnTo>
                  <a:lnTo>
                    <a:pt x="1768199" y="1327303"/>
                  </a:lnTo>
                  <a:lnTo>
                    <a:pt x="1737131" y="1358820"/>
                  </a:lnTo>
                  <a:lnTo>
                    <a:pt x="1704256" y="1389005"/>
                  </a:lnTo>
                  <a:lnTo>
                    <a:pt x="1669643" y="1417800"/>
                  </a:lnTo>
                  <a:lnTo>
                    <a:pt x="1633361" y="1445150"/>
                  </a:lnTo>
                  <a:lnTo>
                    <a:pt x="1595476" y="1470996"/>
                  </a:lnTo>
                  <a:lnTo>
                    <a:pt x="1556059" y="1495283"/>
                  </a:lnTo>
                  <a:lnTo>
                    <a:pt x="1515176" y="1517954"/>
                  </a:lnTo>
                  <a:lnTo>
                    <a:pt x="1472897" y="1538951"/>
                  </a:lnTo>
                  <a:lnTo>
                    <a:pt x="1429290" y="1558219"/>
                  </a:lnTo>
                  <a:lnTo>
                    <a:pt x="1384422" y="1575699"/>
                  </a:lnTo>
                  <a:lnTo>
                    <a:pt x="1338363" y="1591336"/>
                  </a:lnTo>
                  <a:lnTo>
                    <a:pt x="1291180" y="1605072"/>
                  </a:lnTo>
                  <a:lnTo>
                    <a:pt x="1242942" y="1616851"/>
                  </a:lnTo>
                  <a:lnTo>
                    <a:pt x="1193717" y="1626615"/>
                  </a:lnTo>
                  <a:lnTo>
                    <a:pt x="1143573" y="1634309"/>
                  </a:lnTo>
                  <a:lnTo>
                    <a:pt x="1092579" y="1639875"/>
                  </a:lnTo>
                  <a:lnTo>
                    <a:pt x="1040803" y="1643256"/>
                  </a:lnTo>
                  <a:lnTo>
                    <a:pt x="988313" y="1644396"/>
                  </a:lnTo>
                  <a:lnTo>
                    <a:pt x="935824" y="1643256"/>
                  </a:lnTo>
                  <a:lnTo>
                    <a:pt x="884048" y="1639875"/>
                  </a:lnTo>
                  <a:lnTo>
                    <a:pt x="833054" y="1634309"/>
                  </a:lnTo>
                  <a:lnTo>
                    <a:pt x="782910" y="1626615"/>
                  </a:lnTo>
                  <a:lnTo>
                    <a:pt x="733685" y="1616851"/>
                  </a:lnTo>
                  <a:lnTo>
                    <a:pt x="685447" y="1605072"/>
                  </a:lnTo>
                  <a:lnTo>
                    <a:pt x="638264" y="1591336"/>
                  </a:lnTo>
                  <a:lnTo>
                    <a:pt x="592205" y="1575699"/>
                  </a:lnTo>
                  <a:lnTo>
                    <a:pt x="547337" y="1558219"/>
                  </a:lnTo>
                  <a:lnTo>
                    <a:pt x="503730" y="1538951"/>
                  </a:lnTo>
                  <a:lnTo>
                    <a:pt x="461451" y="1517954"/>
                  </a:lnTo>
                  <a:lnTo>
                    <a:pt x="420568" y="1495283"/>
                  </a:lnTo>
                  <a:lnTo>
                    <a:pt x="381151" y="1470996"/>
                  </a:lnTo>
                  <a:lnTo>
                    <a:pt x="343266" y="1445150"/>
                  </a:lnTo>
                  <a:lnTo>
                    <a:pt x="306984" y="1417800"/>
                  </a:lnTo>
                  <a:lnTo>
                    <a:pt x="272371" y="1389005"/>
                  </a:lnTo>
                  <a:lnTo>
                    <a:pt x="239496" y="1358820"/>
                  </a:lnTo>
                  <a:lnTo>
                    <a:pt x="208428" y="1327303"/>
                  </a:lnTo>
                  <a:lnTo>
                    <a:pt x="179234" y="1294511"/>
                  </a:lnTo>
                  <a:lnTo>
                    <a:pt x="151984" y="1260500"/>
                  </a:lnTo>
                  <a:lnTo>
                    <a:pt x="126745" y="1225327"/>
                  </a:lnTo>
                  <a:lnTo>
                    <a:pt x="103585" y="1189049"/>
                  </a:lnTo>
                  <a:lnTo>
                    <a:pt x="82573" y="1151723"/>
                  </a:lnTo>
                  <a:lnTo>
                    <a:pt x="63778" y="1113406"/>
                  </a:lnTo>
                  <a:lnTo>
                    <a:pt x="47267" y="1074154"/>
                  </a:lnTo>
                  <a:lnTo>
                    <a:pt x="33109" y="1034024"/>
                  </a:lnTo>
                  <a:lnTo>
                    <a:pt x="21371" y="993073"/>
                  </a:lnTo>
                  <a:lnTo>
                    <a:pt x="12124" y="951358"/>
                  </a:lnTo>
                  <a:lnTo>
                    <a:pt x="5434" y="908936"/>
                  </a:lnTo>
                  <a:lnTo>
                    <a:pt x="1369" y="865864"/>
                  </a:lnTo>
                  <a:lnTo>
                    <a:pt x="0" y="822198"/>
                  </a:lnTo>
                  <a:close/>
                </a:path>
              </a:pathLst>
            </a:custGeom>
            <a:ln w="1219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34445" y="5350764"/>
            <a:ext cx="1738755" cy="119481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algn="ctr">
              <a:lnSpc>
                <a:spcPct val="90000"/>
              </a:lnSpc>
              <a:spcBef>
                <a:spcPts val="2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gobierno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japonés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contaba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presupuesto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invertir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industria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partir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ahorros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población.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69783" y="3262031"/>
            <a:ext cx="1832610" cy="1774189"/>
            <a:chOff x="6586473" y="3358641"/>
            <a:chExt cx="1832610" cy="1774189"/>
          </a:xfrm>
        </p:grpSpPr>
        <p:sp>
          <p:nvSpPr>
            <p:cNvPr id="24" name="object 24"/>
            <p:cNvSpPr/>
            <p:nvPr/>
          </p:nvSpPr>
          <p:spPr>
            <a:xfrm>
              <a:off x="7652765" y="4846827"/>
              <a:ext cx="438784" cy="285750"/>
            </a:xfrm>
            <a:custGeom>
              <a:avLst/>
              <a:gdLst/>
              <a:ahLst/>
              <a:cxnLst/>
              <a:rect l="l" t="t" r="r" b="b"/>
              <a:pathLst>
                <a:path w="438784" h="285750">
                  <a:moveTo>
                    <a:pt x="171703" y="0"/>
                  </a:moveTo>
                  <a:lnTo>
                    <a:pt x="0" y="206248"/>
                  </a:lnTo>
                  <a:lnTo>
                    <a:pt x="87756" y="169926"/>
                  </a:lnTo>
                  <a:lnTo>
                    <a:pt x="135508" y="285496"/>
                  </a:lnTo>
                  <a:lnTo>
                    <a:pt x="398779" y="176530"/>
                  </a:lnTo>
                  <a:lnTo>
                    <a:pt x="351027" y="61087"/>
                  </a:lnTo>
                  <a:lnTo>
                    <a:pt x="438784" y="24765"/>
                  </a:lnTo>
                  <a:lnTo>
                    <a:pt x="171703" y="0"/>
                  </a:lnTo>
                  <a:close/>
                </a:path>
              </a:pathLst>
            </a:custGeom>
            <a:solidFill>
              <a:srgbClr val="46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2823" y="3364991"/>
              <a:ext cx="1819910" cy="1407160"/>
            </a:xfrm>
            <a:custGeom>
              <a:avLst/>
              <a:gdLst/>
              <a:ahLst/>
              <a:cxnLst/>
              <a:rect l="l" t="t" r="r" b="b"/>
              <a:pathLst>
                <a:path w="1819909" h="1407160">
                  <a:moveTo>
                    <a:pt x="909827" y="0"/>
                  </a:moveTo>
                  <a:lnTo>
                    <a:pt x="856363" y="1193"/>
                  </a:lnTo>
                  <a:lnTo>
                    <a:pt x="803712" y="4730"/>
                  </a:lnTo>
                  <a:lnTo>
                    <a:pt x="751961" y="10545"/>
                  </a:lnTo>
                  <a:lnTo>
                    <a:pt x="701195" y="18572"/>
                  </a:lnTo>
                  <a:lnTo>
                    <a:pt x="651499" y="28744"/>
                  </a:lnTo>
                  <a:lnTo>
                    <a:pt x="602958" y="40996"/>
                  </a:lnTo>
                  <a:lnTo>
                    <a:pt x="555658" y="55262"/>
                  </a:lnTo>
                  <a:lnTo>
                    <a:pt x="509684" y="71476"/>
                  </a:lnTo>
                  <a:lnTo>
                    <a:pt x="465121" y="89573"/>
                  </a:lnTo>
                  <a:lnTo>
                    <a:pt x="422055" y="109485"/>
                  </a:lnTo>
                  <a:lnTo>
                    <a:pt x="380571" y="131148"/>
                  </a:lnTo>
                  <a:lnTo>
                    <a:pt x="340753" y="154494"/>
                  </a:lnTo>
                  <a:lnTo>
                    <a:pt x="302689" y="179460"/>
                  </a:lnTo>
                  <a:lnTo>
                    <a:pt x="266461" y="205978"/>
                  </a:lnTo>
                  <a:lnTo>
                    <a:pt x="232157" y="233982"/>
                  </a:lnTo>
                  <a:lnTo>
                    <a:pt x="199861" y="263407"/>
                  </a:lnTo>
                  <a:lnTo>
                    <a:pt x="169659" y="294187"/>
                  </a:lnTo>
                  <a:lnTo>
                    <a:pt x="141635" y="326256"/>
                  </a:lnTo>
                  <a:lnTo>
                    <a:pt x="115876" y="359547"/>
                  </a:lnTo>
                  <a:lnTo>
                    <a:pt x="92466" y="393996"/>
                  </a:lnTo>
                  <a:lnTo>
                    <a:pt x="71491" y="429535"/>
                  </a:lnTo>
                  <a:lnTo>
                    <a:pt x="53035" y="466100"/>
                  </a:lnTo>
                  <a:lnTo>
                    <a:pt x="37185" y="503624"/>
                  </a:lnTo>
                  <a:lnTo>
                    <a:pt x="24026" y="542041"/>
                  </a:lnTo>
                  <a:lnTo>
                    <a:pt x="13642" y="581286"/>
                  </a:lnTo>
                  <a:lnTo>
                    <a:pt x="6120" y="621292"/>
                  </a:lnTo>
                  <a:lnTo>
                    <a:pt x="1544" y="661994"/>
                  </a:lnTo>
                  <a:lnTo>
                    <a:pt x="0" y="703326"/>
                  </a:lnTo>
                  <a:lnTo>
                    <a:pt x="1544" y="744657"/>
                  </a:lnTo>
                  <a:lnTo>
                    <a:pt x="6120" y="785359"/>
                  </a:lnTo>
                  <a:lnTo>
                    <a:pt x="13642" y="825365"/>
                  </a:lnTo>
                  <a:lnTo>
                    <a:pt x="24026" y="864610"/>
                  </a:lnTo>
                  <a:lnTo>
                    <a:pt x="37185" y="903027"/>
                  </a:lnTo>
                  <a:lnTo>
                    <a:pt x="53035" y="940551"/>
                  </a:lnTo>
                  <a:lnTo>
                    <a:pt x="71491" y="977116"/>
                  </a:lnTo>
                  <a:lnTo>
                    <a:pt x="92466" y="1012655"/>
                  </a:lnTo>
                  <a:lnTo>
                    <a:pt x="115876" y="1047104"/>
                  </a:lnTo>
                  <a:lnTo>
                    <a:pt x="141635" y="1080395"/>
                  </a:lnTo>
                  <a:lnTo>
                    <a:pt x="169659" y="1112464"/>
                  </a:lnTo>
                  <a:lnTo>
                    <a:pt x="199861" y="1143244"/>
                  </a:lnTo>
                  <a:lnTo>
                    <a:pt x="232157" y="1172669"/>
                  </a:lnTo>
                  <a:lnTo>
                    <a:pt x="266461" y="1200673"/>
                  </a:lnTo>
                  <a:lnTo>
                    <a:pt x="302689" y="1227191"/>
                  </a:lnTo>
                  <a:lnTo>
                    <a:pt x="340753" y="1252157"/>
                  </a:lnTo>
                  <a:lnTo>
                    <a:pt x="380571" y="1275503"/>
                  </a:lnTo>
                  <a:lnTo>
                    <a:pt x="422055" y="1297166"/>
                  </a:lnTo>
                  <a:lnTo>
                    <a:pt x="465121" y="1317078"/>
                  </a:lnTo>
                  <a:lnTo>
                    <a:pt x="509684" y="1335175"/>
                  </a:lnTo>
                  <a:lnTo>
                    <a:pt x="555658" y="1351389"/>
                  </a:lnTo>
                  <a:lnTo>
                    <a:pt x="602958" y="1365655"/>
                  </a:lnTo>
                  <a:lnTo>
                    <a:pt x="651499" y="1377907"/>
                  </a:lnTo>
                  <a:lnTo>
                    <a:pt x="701195" y="1388079"/>
                  </a:lnTo>
                  <a:lnTo>
                    <a:pt x="751961" y="1396106"/>
                  </a:lnTo>
                  <a:lnTo>
                    <a:pt x="803712" y="1401921"/>
                  </a:lnTo>
                  <a:lnTo>
                    <a:pt x="856363" y="1405458"/>
                  </a:lnTo>
                  <a:lnTo>
                    <a:pt x="909827" y="1406652"/>
                  </a:lnTo>
                  <a:lnTo>
                    <a:pt x="963292" y="1405458"/>
                  </a:lnTo>
                  <a:lnTo>
                    <a:pt x="1015943" y="1401921"/>
                  </a:lnTo>
                  <a:lnTo>
                    <a:pt x="1067694" y="1396106"/>
                  </a:lnTo>
                  <a:lnTo>
                    <a:pt x="1118460" y="1388079"/>
                  </a:lnTo>
                  <a:lnTo>
                    <a:pt x="1168156" y="1377907"/>
                  </a:lnTo>
                  <a:lnTo>
                    <a:pt x="1216697" y="1365655"/>
                  </a:lnTo>
                  <a:lnTo>
                    <a:pt x="1263997" y="1351389"/>
                  </a:lnTo>
                  <a:lnTo>
                    <a:pt x="1309971" y="1335175"/>
                  </a:lnTo>
                  <a:lnTo>
                    <a:pt x="1354534" y="1317078"/>
                  </a:lnTo>
                  <a:lnTo>
                    <a:pt x="1397600" y="1297166"/>
                  </a:lnTo>
                  <a:lnTo>
                    <a:pt x="1439084" y="1275503"/>
                  </a:lnTo>
                  <a:lnTo>
                    <a:pt x="1478902" y="1252157"/>
                  </a:lnTo>
                  <a:lnTo>
                    <a:pt x="1516966" y="1227191"/>
                  </a:lnTo>
                  <a:lnTo>
                    <a:pt x="1553194" y="1200673"/>
                  </a:lnTo>
                  <a:lnTo>
                    <a:pt x="1587498" y="1172669"/>
                  </a:lnTo>
                  <a:lnTo>
                    <a:pt x="1619794" y="1143244"/>
                  </a:lnTo>
                  <a:lnTo>
                    <a:pt x="1649996" y="1112464"/>
                  </a:lnTo>
                  <a:lnTo>
                    <a:pt x="1678020" y="1080395"/>
                  </a:lnTo>
                  <a:lnTo>
                    <a:pt x="1703779" y="1047104"/>
                  </a:lnTo>
                  <a:lnTo>
                    <a:pt x="1727189" y="1012655"/>
                  </a:lnTo>
                  <a:lnTo>
                    <a:pt x="1748164" y="977116"/>
                  </a:lnTo>
                  <a:lnTo>
                    <a:pt x="1766620" y="940551"/>
                  </a:lnTo>
                  <a:lnTo>
                    <a:pt x="1782470" y="903027"/>
                  </a:lnTo>
                  <a:lnTo>
                    <a:pt x="1795629" y="864610"/>
                  </a:lnTo>
                  <a:lnTo>
                    <a:pt x="1806013" y="825365"/>
                  </a:lnTo>
                  <a:lnTo>
                    <a:pt x="1813535" y="785359"/>
                  </a:lnTo>
                  <a:lnTo>
                    <a:pt x="1818111" y="744657"/>
                  </a:lnTo>
                  <a:lnTo>
                    <a:pt x="1819655" y="703326"/>
                  </a:lnTo>
                  <a:lnTo>
                    <a:pt x="1818111" y="661994"/>
                  </a:lnTo>
                  <a:lnTo>
                    <a:pt x="1813535" y="621292"/>
                  </a:lnTo>
                  <a:lnTo>
                    <a:pt x="1806013" y="581286"/>
                  </a:lnTo>
                  <a:lnTo>
                    <a:pt x="1795629" y="542041"/>
                  </a:lnTo>
                  <a:lnTo>
                    <a:pt x="1782470" y="503624"/>
                  </a:lnTo>
                  <a:lnTo>
                    <a:pt x="1766620" y="466100"/>
                  </a:lnTo>
                  <a:lnTo>
                    <a:pt x="1748164" y="429535"/>
                  </a:lnTo>
                  <a:lnTo>
                    <a:pt x="1727189" y="393996"/>
                  </a:lnTo>
                  <a:lnTo>
                    <a:pt x="1703779" y="359547"/>
                  </a:lnTo>
                  <a:lnTo>
                    <a:pt x="1678020" y="326256"/>
                  </a:lnTo>
                  <a:lnTo>
                    <a:pt x="1649996" y="294187"/>
                  </a:lnTo>
                  <a:lnTo>
                    <a:pt x="1619794" y="263407"/>
                  </a:lnTo>
                  <a:lnTo>
                    <a:pt x="1587498" y="233982"/>
                  </a:lnTo>
                  <a:lnTo>
                    <a:pt x="1553194" y="205978"/>
                  </a:lnTo>
                  <a:lnTo>
                    <a:pt x="1516966" y="179460"/>
                  </a:lnTo>
                  <a:lnTo>
                    <a:pt x="1478902" y="154494"/>
                  </a:lnTo>
                  <a:lnTo>
                    <a:pt x="1439084" y="131148"/>
                  </a:lnTo>
                  <a:lnTo>
                    <a:pt x="1397600" y="109485"/>
                  </a:lnTo>
                  <a:lnTo>
                    <a:pt x="1354534" y="89573"/>
                  </a:lnTo>
                  <a:lnTo>
                    <a:pt x="1309971" y="71476"/>
                  </a:lnTo>
                  <a:lnTo>
                    <a:pt x="1263997" y="55262"/>
                  </a:lnTo>
                  <a:lnTo>
                    <a:pt x="1216697" y="40996"/>
                  </a:lnTo>
                  <a:lnTo>
                    <a:pt x="1168156" y="28744"/>
                  </a:lnTo>
                  <a:lnTo>
                    <a:pt x="1118460" y="18572"/>
                  </a:lnTo>
                  <a:lnTo>
                    <a:pt x="1067694" y="10545"/>
                  </a:lnTo>
                  <a:lnTo>
                    <a:pt x="1015943" y="4730"/>
                  </a:lnTo>
                  <a:lnTo>
                    <a:pt x="963292" y="1193"/>
                  </a:lnTo>
                  <a:lnTo>
                    <a:pt x="9098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92823" y="3364991"/>
              <a:ext cx="1819910" cy="1407160"/>
            </a:xfrm>
            <a:custGeom>
              <a:avLst/>
              <a:gdLst/>
              <a:ahLst/>
              <a:cxnLst/>
              <a:rect l="l" t="t" r="r" b="b"/>
              <a:pathLst>
                <a:path w="1819909" h="1407160">
                  <a:moveTo>
                    <a:pt x="0" y="703326"/>
                  </a:moveTo>
                  <a:lnTo>
                    <a:pt x="1544" y="661994"/>
                  </a:lnTo>
                  <a:lnTo>
                    <a:pt x="6120" y="621292"/>
                  </a:lnTo>
                  <a:lnTo>
                    <a:pt x="13642" y="581286"/>
                  </a:lnTo>
                  <a:lnTo>
                    <a:pt x="24026" y="542041"/>
                  </a:lnTo>
                  <a:lnTo>
                    <a:pt x="37185" y="503624"/>
                  </a:lnTo>
                  <a:lnTo>
                    <a:pt x="53035" y="466100"/>
                  </a:lnTo>
                  <a:lnTo>
                    <a:pt x="71491" y="429535"/>
                  </a:lnTo>
                  <a:lnTo>
                    <a:pt x="92466" y="393996"/>
                  </a:lnTo>
                  <a:lnTo>
                    <a:pt x="115876" y="359547"/>
                  </a:lnTo>
                  <a:lnTo>
                    <a:pt x="141635" y="326256"/>
                  </a:lnTo>
                  <a:lnTo>
                    <a:pt x="169659" y="294187"/>
                  </a:lnTo>
                  <a:lnTo>
                    <a:pt x="199861" y="263407"/>
                  </a:lnTo>
                  <a:lnTo>
                    <a:pt x="232157" y="233982"/>
                  </a:lnTo>
                  <a:lnTo>
                    <a:pt x="266461" y="205978"/>
                  </a:lnTo>
                  <a:lnTo>
                    <a:pt x="302689" y="179460"/>
                  </a:lnTo>
                  <a:lnTo>
                    <a:pt x="340753" y="154494"/>
                  </a:lnTo>
                  <a:lnTo>
                    <a:pt x="380571" y="131148"/>
                  </a:lnTo>
                  <a:lnTo>
                    <a:pt x="422055" y="109485"/>
                  </a:lnTo>
                  <a:lnTo>
                    <a:pt x="465121" y="89573"/>
                  </a:lnTo>
                  <a:lnTo>
                    <a:pt x="509684" y="71476"/>
                  </a:lnTo>
                  <a:lnTo>
                    <a:pt x="555658" y="55262"/>
                  </a:lnTo>
                  <a:lnTo>
                    <a:pt x="602958" y="40996"/>
                  </a:lnTo>
                  <a:lnTo>
                    <a:pt x="651499" y="28744"/>
                  </a:lnTo>
                  <a:lnTo>
                    <a:pt x="701195" y="18572"/>
                  </a:lnTo>
                  <a:lnTo>
                    <a:pt x="751961" y="10545"/>
                  </a:lnTo>
                  <a:lnTo>
                    <a:pt x="803712" y="4730"/>
                  </a:lnTo>
                  <a:lnTo>
                    <a:pt x="856363" y="1193"/>
                  </a:lnTo>
                  <a:lnTo>
                    <a:pt x="909827" y="0"/>
                  </a:lnTo>
                  <a:lnTo>
                    <a:pt x="963292" y="1193"/>
                  </a:lnTo>
                  <a:lnTo>
                    <a:pt x="1015943" y="4730"/>
                  </a:lnTo>
                  <a:lnTo>
                    <a:pt x="1067694" y="10545"/>
                  </a:lnTo>
                  <a:lnTo>
                    <a:pt x="1118460" y="18572"/>
                  </a:lnTo>
                  <a:lnTo>
                    <a:pt x="1168156" y="28744"/>
                  </a:lnTo>
                  <a:lnTo>
                    <a:pt x="1216697" y="40996"/>
                  </a:lnTo>
                  <a:lnTo>
                    <a:pt x="1263997" y="55262"/>
                  </a:lnTo>
                  <a:lnTo>
                    <a:pt x="1309971" y="71476"/>
                  </a:lnTo>
                  <a:lnTo>
                    <a:pt x="1354534" y="89573"/>
                  </a:lnTo>
                  <a:lnTo>
                    <a:pt x="1397600" y="109485"/>
                  </a:lnTo>
                  <a:lnTo>
                    <a:pt x="1439084" y="131148"/>
                  </a:lnTo>
                  <a:lnTo>
                    <a:pt x="1478902" y="154494"/>
                  </a:lnTo>
                  <a:lnTo>
                    <a:pt x="1516966" y="179460"/>
                  </a:lnTo>
                  <a:lnTo>
                    <a:pt x="1553194" y="205978"/>
                  </a:lnTo>
                  <a:lnTo>
                    <a:pt x="1587498" y="233982"/>
                  </a:lnTo>
                  <a:lnTo>
                    <a:pt x="1619794" y="263407"/>
                  </a:lnTo>
                  <a:lnTo>
                    <a:pt x="1649996" y="294187"/>
                  </a:lnTo>
                  <a:lnTo>
                    <a:pt x="1678020" y="326256"/>
                  </a:lnTo>
                  <a:lnTo>
                    <a:pt x="1703779" y="359547"/>
                  </a:lnTo>
                  <a:lnTo>
                    <a:pt x="1727189" y="393996"/>
                  </a:lnTo>
                  <a:lnTo>
                    <a:pt x="1748164" y="429535"/>
                  </a:lnTo>
                  <a:lnTo>
                    <a:pt x="1766620" y="466100"/>
                  </a:lnTo>
                  <a:lnTo>
                    <a:pt x="1782470" y="503624"/>
                  </a:lnTo>
                  <a:lnTo>
                    <a:pt x="1795629" y="542041"/>
                  </a:lnTo>
                  <a:lnTo>
                    <a:pt x="1806013" y="581286"/>
                  </a:lnTo>
                  <a:lnTo>
                    <a:pt x="1813535" y="621292"/>
                  </a:lnTo>
                  <a:lnTo>
                    <a:pt x="1818111" y="661994"/>
                  </a:lnTo>
                  <a:lnTo>
                    <a:pt x="1819655" y="703326"/>
                  </a:lnTo>
                  <a:lnTo>
                    <a:pt x="1818111" y="744657"/>
                  </a:lnTo>
                  <a:lnTo>
                    <a:pt x="1813535" y="785359"/>
                  </a:lnTo>
                  <a:lnTo>
                    <a:pt x="1806013" y="825365"/>
                  </a:lnTo>
                  <a:lnTo>
                    <a:pt x="1795629" y="864610"/>
                  </a:lnTo>
                  <a:lnTo>
                    <a:pt x="1782470" y="903027"/>
                  </a:lnTo>
                  <a:lnTo>
                    <a:pt x="1766620" y="940551"/>
                  </a:lnTo>
                  <a:lnTo>
                    <a:pt x="1748164" y="977116"/>
                  </a:lnTo>
                  <a:lnTo>
                    <a:pt x="1727189" y="1012655"/>
                  </a:lnTo>
                  <a:lnTo>
                    <a:pt x="1703779" y="1047104"/>
                  </a:lnTo>
                  <a:lnTo>
                    <a:pt x="1678020" y="1080395"/>
                  </a:lnTo>
                  <a:lnTo>
                    <a:pt x="1649996" y="1112464"/>
                  </a:lnTo>
                  <a:lnTo>
                    <a:pt x="1619794" y="1143244"/>
                  </a:lnTo>
                  <a:lnTo>
                    <a:pt x="1587498" y="1172669"/>
                  </a:lnTo>
                  <a:lnTo>
                    <a:pt x="1553194" y="1200673"/>
                  </a:lnTo>
                  <a:lnTo>
                    <a:pt x="1516966" y="1227191"/>
                  </a:lnTo>
                  <a:lnTo>
                    <a:pt x="1478902" y="1252157"/>
                  </a:lnTo>
                  <a:lnTo>
                    <a:pt x="1439084" y="1275503"/>
                  </a:lnTo>
                  <a:lnTo>
                    <a:pt x="1397600" y="1297166"/>
                  </a:lnTo>
                  <a:lnTo>
                    <a:pt x="1354534" y="1317078"/>
                  </a:lnTo>
                  <a:lnTo>
                    <a:pt x="1309971" y="1335175"/>
                  </a:lnTo>
                  <a:lnTo>
                    <a:pt x="1263997" y="1351389"/>
                  </a:lnTo>
                  <a:lnTo>
                    <a:pt x="1216697" y="1365655"/>
                  </a:lnTo>
                  <a:lnTo>
                    <a:pt x="1168156" y="1377907"/>
                  </a:lnTo>
                  <a:lnTo>
                    <a:pt x="1118460" y="1388079"/>
                  </a:lnTo>
                  <a:lnTo>
                    <a:pt x="1067694" y="1396106"/>
                  </a:lnTo>
                  <a:lnTo>
                    <a:pt x="1015943" y="1401921"/>
                  </a:lnTo>
                  <a:lnTo>
                    <a:pt x="963292" y="1405458"/>
                  </a:lnTo>
                  <a:lnTo>
                    <a:pt x="909827" y="1406652"/>
                  </a:lnTo>
                  <a:lnTo>
                    <a:pt x="856363" y="1405458"/>
                  </a:lnTo>
                  <a:lnTo>
                    <a:pt x="803712" y="1401921"/>
                  </a:lnTo>
                  <a:lnTo>
                    <a:pt x="751961" y="1396106"/>
                  </a:lnTo>
                  <a:lnTo>
                    <a:pt x="701195" y="1388079"/>
                  </a:lnTo>
                  <a:lnTo>
                    <a:pt x="651499" y="1377907"/>
                  </a:lnTo>
                  <a:lnTo>
                    <a:pt x="602958" y="1365655"/>
                  </a:lnTo>
                  <a:lnTo>
                    <a:pt x="555658" y="1351389"/>
                  </a:lnTo>
                  <a:lnTo>
                    <a:pt x="509684" y="1335175"/>
                  </a:lnTo>
                  <a:lnTo>
                    <a:pt x="465121" y="1317078"/>
                  </a:lnTo>
                  <a:lnTo>
                    <a:pt x="422055" y="1297166"/>
                  </a:lnTo>
                  <a:lnTo>
                    <a:pt x="380571" y="1275503"/>
                  </a:lnTo>
                  <a:lnTo>
                    <a:pt x="340753" y="1252157"/>
                  </a:lnTo>
                  <a:lnTo>
                    <a:pt x="302689" y="1227191"/>
                  </a:lnTo>
                  <a:lnTo>
                    <a:pt x="266461" y="1200673"/>
                  </a:lnTo>
                  <a:lnTo>
                    <a:pt x="232157" y="1172669"/>
                  </a:lnTo>
                  <a:lnTo>
                    <a:pt x="199861" y="1143244"/>
                  </a:lnTo>
                  <a:lnTo>
                    <a:pt x="169659" y="1112464"/>
                  </a:lnTo>
                  <a:lnTo>
                    <a:pt x="141635" y="1080395"/>
                  </a:lnTo>
                  <a:lnTo>
                    <a:pt x="115876" y="1047104"/>
                  </a:lnTo>
                  <a:lnTo>
                    <a:pt x="92466" y="1012655"/>
                  </a:lnTo>
                  <a:lnTo>
                    <a:pt x="71491" y="977116"/>
                  </a:lnTo>
                  <a:lnTo>
                    <a:pt x="53035" y="940551"/>
                  </a:lnTo>
                  <a:lnTo>
                    <a:pt x="37185" y="903027"/>
                  </a:lnTo>
                  <a:lnTo>
                    <a:pt x="24026" y="864610"/>
                  </a:lnTo>
                  <a:lnTo>
                    <a:pt x="13642" y="825365"/>
                  </a:lnTo>
                  <a:lnTo>
                    <a:pt x="6120" y="785359"/>
                  </a:lnTo>
                  <a:lnTo>
                    <a:pt x="1544" y="744657"/>
                  </a:lnTo>
                  <a:lnTo>
                    <a:pt x="0" y="703326"/>
                  </a:lnTo>
                  <a:close/>
                </a:path>
              </a:pathLst>
            </a:custGeom>
            <a:ln w="1219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40738" y="3665208"/>
            <a:ext cx="1602090" cy="879342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5080" indent="1270" algn="ctr">
              <a:lnSpc>
                <a:spcPts val="1300"/>
              </a:lnSpc>
              <a:spcBef>
                <a:spcPts val="259"/>
              </a:spcBef>
            </a:pPr>
            <a:r>
              <a:rPr lang="es-ES" sz="1600" spc="-10" dirty="0">
                <a:solidFill>
                  <a:srgbClr val="FFFFFF"/>
                </a:solidFill>
                <a:latin typeface="Calibri"/>
                <a:cs typeface="Calibri"/>
              </a:rPr>
              <a:t>Se impulsó una Segunda Revolución Industrial en el país.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93405" y="3330702"/>
            <a:ext cx="281940" cy="401320"/>
          </a:xfrm>
          <a:custGeom>
            <a:avLst/>
            <a:gdLst/>
            <a:ahLst/>
            <a:cxnLst/>
            <a:rect l="l" t="t" r="r" b="b"/>
            <a:pathLst>
              <a:path w="281940" h="401320">
                <a:moveTo>
                  <a:pt x="26924" y="0"/>
                </a:moveTo>
                <a:lnTo>
                  <a:pt x="77850" y="80137"/>
                </a:lnTo>
                <a:lnTo>
                  <a:pt x="0" y="129539"/>
                </a:lnTo>
                <a:lnTo>
                  <a:pt x="152780" y="370078"/>
                </a:lnTo>
                <a:lnTo>
                  <a:pt x="230504" y="320675"/>
                </a:lnTo>
                <a:lnTo>
                  <a:pt x="281431" y="400812"/>
                </a:lnTo>
                <a:lnTo>
                  <a:pt x="231901" y="151002"/>
                </a:lnTo>
                <a:lnTo>
                  <a:pt x="269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-19635" y="4572000"/>
            <a:ext cx="2476404" cy="2292141"/>
            <a:chOff x="189673" y="4703365"/>
            <a:chExt cx="2476404" cy="2063119"/>
          </a:xfrm>
        </p:grpSpPr>
        <p:sp>
          <p:nvSpPr>
            <p:cNvPr id="31" name="object 31"/>
            <p:cNvSpPr/>
            <p:nvPr/>
          </p:nvSpPr>
          <p:spPr>
            <a:xfrm>
              <a:off x="241243" y="4703365"/>
              <a:ext cx="2424834" cy="2046125"/>
            </a:xfrm>
            <a:custGeom>
              <a:avLst/>
              <a:gdLst/>
              <a:ahLst/>
              <a:cxnLst/>
              <a:rect l="l" t="t" r="r" b="b"/>
              <a:pathLst>
                <a:path w="1845945" h="1664335">
                  <a:moveTo>
                    <a:pt x="922782" y="0"/>
                  </a:moveTo>
                  <a:lnTo>
                    <a:pt x="872151" y="1231"/>
                  </a:lnTo>
                  <a:lnTo>
                    <a:pt x="822234" y="4881"/>
                  </a:lnTo>
                  <a:lnTo>
                    <a:pt x="773101" y="10889"/>
                  </a:lnTo>
                  <a:lnTo>
                    <a:pt x="724823" y="19189"/>
                  </a:lnTo>
                  <a:lnTo>
                    <a:pt x="677470" y="29719"/>
                  </a:lnTo>
                  <a:lnTo>
                    <a:pt x="631111" y="42415"/>
                  </a:lnTo>
                  <a:lnTo>
                    <a:pt x="585818" y="57214"/>
                  </a:lnTo>
                  <a:lnTo>
                    <a:pt x="541661" y="74053"/>
                  </a:lnTo>
                  <a:lnTo>
                    <a:pt x="498710" y="92867"/>
                  </a:lnTo>
                  <a:lnTo>
                    <a:pt x="457036" y="113594"/>
                  </a:lnTo>
                  <a:lnTo>
                    <a:pt x="416708" y="136170"/>
                  </a:lnTo>
                  <a:lnTo>
                    <a:pt x="377798" y="160532"/>
                  </a:lnTo>
                  <a:lnTo>
                    <a:pt x="340376" y="186616"/>
                  </a:lnTo>
                  <a:lnTo>
                    <a:pt x="304512" y="214358"/>
                  </a:lnTo>
                  <a:lnTo>
                    <a:pt x="270276" y="243697"/>
                  </a:lnTo>
                  <a:lnTo>
                    <a:pt x="237739" y="274567"/>
                  </a:lnTo>
                  <a:lnTo>
                    <a:pt x="206971" y="306906"/>
                  </a:lnTo>
                  <a:lnTo>
                    <a:pt x="178043" y="340650"/>
                  </a:lnTo>
                  <a:lnTo>
                    <a:pt x="151024" y="375736"/>
                  </a:lnTo>
                  <a:lnTo>
                    <a:pt x="125986" y="412100"/>
                  </a:lnTo>
                  <a:lnTo>
                    <a:pt x="102999" y="449680"/>
                  </a:lnTo>
                  <a:lnTo>
                    <a:pt x="82132" y="488411"/>
                  </a:lnTo>
                  <a:lnTo>
                    <a:pt x="63457" y="528230"/>
                  </a:lnTo>
                  <a:lnTo>
                    <a:pt x="47044" y="569073"/>
                  </a:lnTo>
                  <a:lnTo>
                    <a:pt x="32962" y="610878"/>
                  </a:lnTo>
                  <a:lnTo>
                    <a:pt x="21283" y="653581"/>
                  </a:lnTo>
                  <a:lnTo>
                    <a:pt x="12077" y="697119"/>
                  </a:lnTo>
                  <a:lnTo>
                    <a:pt x="5414" y="741427"/>
                  </a:lnTo>
                  <a:lnTo>
                    <a:pt x="1365" y="786443"/>
                  </a:lnTo>
                  <a:lnTo>
                    <a:pt x="0" y="832104"/>
                  </a:lnTo>
                  <a:lnTo>
                    <a:pt x="1365" y="877759"/>
                  </a:lnTo>
                  <a:lnTo>
                    <a:pt x="5414" y="922771"/>
                  </a:lnTo>
                  <a:lnTo>
                    <a:pt x="12077" y="967076"/>
                  </a:lnTo>
                  <a:lnTo>
                    <a:pt x="21283" y="1010611"/>
                  </a:lnTo>
                  <a:lnTo>
                    <a:pt x="32962" y="1053311"/>
                  </a:lnTo>
                  <a:lnTo>
                    <a:pt x="47044" y="1095114"/>
                  </a:lnTo>
                  <a:lnTo>
                    <a:pt x="63457" y="1135957"/>
                  </a:lnTo>
                  <a:lnTo>
                    <a:pt x="82132" y="1175775"/>
                  </a:lnTo>
                  <a:lnTo>
                    <a:pt x="102999" y="1214505"/>
                  </a:lnTo>
                  <a:lnTo>
                    <a:pt x="125986" y="1252084"/>
                  </a:lnTo>
                  <a:lnTo>
                    <a:pt x="151024" y="1288449"/>
                  </a:lnTo>
                  <a:lnTo>
                    <a:pt x="178043" y="1323535"/>
                  </a:lnTo>
                  <a:lnTo>
                    <a:pt x="206971" y="1357280"/>
                  </a:lnTo>
                  <a:lnTo>
                    <a:pt x="237739" y="1389620"/>
                  </a:lnTo>
                  <a:lnTo>
                    <a:pt x="270276" y="1420491"/>
                  </a:lnTo>
                  <a:lnTo>
                    <a:pt x="304512" y="1449831"/>
                  </a:lnTo>
                  <a:lnTo>
                    <a:pt x="340376" y="1477575"/>
                  </a:lnTo>
                  <a:lnTo>
                    <a:pt x="377798" y="1503661"/>
                  </a:lnTo>
                  <a:lnTo>
                    <a:pt x="416708" y="1528024"/>
                  </a:lnTo>
                  <a:lnTo>
                    <a:pt x="457036" y="1550602"/>
                  </a:lnTo>
                  <a:lnTo>
                    <a:pt x="498710" y="1571330"/>
                  </a:lnTo>
                  <a:lnTo>
                    <a:pt x="541661" y="1590146"/>
                  </a:lnTo>
                  <a:lnTo>
                    <a:pt x="585818" y="1606986"/>
                  </a:lnTo>
                  <a:lnTo>
                    <a:pt x="631111" y="1621787"/>
                  </a:lnTo>
                  <a:lnTo>
                    <a:pt x="677470" y="1634484"/>
                  </a:lnTo>
                  <a:lnTo>
                    <a:pt x="724823" y="1645015"/>
                  </a:lnTo>
                  <a:lnTo>
                    <a:pt x="773101" y="1653317"/>
                  </a:lnTo>
                  <a:lnTo>
                    <a:pt x="822234" y="1659325"/>
                  </a:lnTo>
                  <a:lnTo>
                    <a:pt x="872151" y="1662976"/>
                  </a:lnTo>
                  <a:lnTo>
                    <a:pt x="922782" y="1664208"/>
                  </a:lnTo>
                  <a:lnTo>
                    <a:pt x="973413" y="1662976"/>
                  </a:lnTo>
                  <a:lnTo>
                    <a:pt x="1023331" y="1659325"/>
                  </a:lnTo>
                  <a:lnTo>
                    <a:pt x="1072465" y="1653317"/>
                  </a:lnTo>
                  <a:lnTo>
                    <a:pt x="1120744" y="1645015"/>
                  </a:lnTo>
                  <a:lnTo>
                    <a:pt x="1168098" y="1634484"/>
                  </a:lnTo>
                  <a:lnTo>
                    <a:pt x="1214457" y="1621787"/>
                  </a:lnTo>
                  <a:lnTo>
                    <a:pt x="1259750" y="1606986"/>
                  </a:lnTo>
                  <a:lnTo>
                    <a:pt x="1303907" y="1590146"/>
                  </a:lnTo>
                  <a:lnTo>
                    <a:pt x="1346859" y="1571330"/>
                  </a:lnTo>
                  <a:lnTo>
                    <a:pt x="1388533" y="1550602"/>
                  </a:lnTo>
                  <a:lnTo>
                    <a:pt x="1428860" y="1528024"/>
                  </a:lnTo>
                  <a:lnTo>
                    <a:pt x="1467770" y="1503661"/>
                  </a:lnTo>
                  <a:lnTo>
                    <a:pt x="1505192" y="1477575"/>
                  </a:lnTo>
                  <a:lnTo>
                    <a:pt x="1541056" y="1449831"/>
                  </a:lnTo>
                  <a:lnTo>
                    <a:pt x="1575292" y="1420491"/>
                  </a:lnTo>
                  <a:lnTo>
                    <a:pt x="1607828" y="1389620"/>
                  </a:lnTo>
                  <a:lnTo>
                    <a:pt x="1638596" y="1357280"/>
                  </a:lnTo>
                  <a:lnTo>
                    <a:pt x="1667524" y="1323535"/>
                  </a:lnTo>
                  <a:lnTo>
                    <a:pt x="1694542" y="1288449"/>
                  </a:lnTo>
                  <a:lnTo>
                    <a:pt x="1719579" y="1252084"/>
                  </a:lnTo>
                  <a:lnTo>
                    <a:pt x="1742567" y="1214505"/>
                  </a:lnTo>
                  <a:lnTo>
                    <a:pt x="1763433" y="1175775"/>
                  </a:lnTo>
                  <a:lnTo>
                    <a:pt x="1782108" y="1135957"/>
                  </a:lnTo>
                  <a:lnTo>
                    <a:pt x="1798521" y="1095114"/>
                  </a:lnTo>
                  <a:lnTo>
                    <a:pt x="1812602" y="1053311"/>
                  </a:lnTo>
                  <a:lnTo>
                    <a:pt x="1824280" y="1010611"/>
                  </a:lnTo>
                  <a:lnTo>
                    <a:pt x="1833486" y="967076"/>
                  </a:lnTo>
                  <a:lnTo>
                    <a:pt x="1840149" y="922771"/>
                  </a:lnTo>
                  <a:lnTo>
                    <a:pt x="1844198" y="877759"/>
                  </a:lnTo>
                  <a:lnTo>
                    <a:pt x="1845564" y="832104"/>
                  </a:lnTo>
                  <a:lnTo>
                    <a:pt x="1844198" y="786443"/>
                  </a:lnTo>
                  <a:lnTo>
                    <a:pt x="1840149" y="741427"/>
                  </a:lnTo>
                  <a:lnTo>
                    <a:pt x="1833486" y="697119"/>
                  </a:lnTo>
                  <a:lnTo>
                    <a:pt x="1824280" y="653581"/>
                  </a:lnTo>
                  <a:lnTo>
                    <a:pt x="1812602" y="610878"/>
                  </a:lnTo>
                  <a:lnTo>
                    <a:pt x="1798521" y="569073"/>
                  </a:lnTo>
                  <a:lnTo>
                    <a:pt x="1782108" y="528230"/>
                  </a:lnTo>
                  <a:lnTo>
                    <a:pt x="1763433" y="488411"/>
                  </a:lnTo>
                  <a:lnTo>
                    <a:pt x="1742567" y="449680"/>
                  </a:lnTo>
                  <a:lnTo>
                    <a:pt x="1719579" y="412100"/>
                  </a:lnTo>
                  <a:lnTo>
                    <a:pt x="1694542" y="375736"/>
                  </a:lnTo>
                  <a:lnTo>
                    <a:pt x="1667524" y="340650"/>
                  </a:lnTo>
                  <a:lnTo>
                    <a:pt x="1638596" y="306906"/>
                  </a:lnTo>
                  <a:lnTo>
                    <a:pt x="1607828" y="274567"/>
                  </a:lnTo>
                  <a:lnTo>
                    <a:pt x="1575292" y="243697"/>
                  </a:lnTo>
                  <a:lnTo>
                    <a:pt x="1541056" y="214358"/>
                  </a:lnTo>
                  <a:lnTo>
                    <a:pt x="1505192" y="186616"/>
                  </a:lnTo>
                  <a:lnTo>
                    <a:pt x="1467770" y="160532"/>
                  </a:lnTo>
                  <a:lnTo>
                    <a:pt x="1428860" y="136170"/>
                  </a:lnTo>
                  <a:lnTo>
                    <a:pt x="1388533" y="113594"/>
                  </a:lnTo>
                  <a:lnTo>
                    <a:pt x="1346859" y="92867"/>
                  </a:lnTo>
                  <a:lnTo>
                    <a:pt x="1303907" y="74053"/>
                  </a:lnTo>
                  <a:lnTo>
                    <a:pt x="1259750" y="57214"/>
                  </a:lnTo>
                  <a:lnTo>
                    <a:pt x="1214457" y="42415"/>
                  </a:lnTo>
                  <a:lnTo>
                    <a:pt x="1168098" y="29719"/>
                  </a:lnTo>
                  <a:lnTo>
                    <a:pt x="1120744" y="19189"/>
                  </a:lnTo>
                  <a:lnTo>
                    <a:pt x="1072465" y="10889"/>
                  </a:lnTo>
                  <a:lnTo>
                    <a:pt x="1023331" y="4881"/>
                  </a:lnTo>
                  <a:lnTo>
                    <a:pt x="973413" y="1231"/>
                  </a:lnTo>
                  <a:lnTo>
                    <a:pt x="9227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89673" y="4714283"/>
              <a:ext cx="2470278" cy="2052201"/>
            </a:xfrm>
            <a:custGeom>
              <a:avLst/>
              <a:gdLst/>
              <a:ahLst/>
              <a:cxnLst/>
              <a:rect l="l" t="t" r="r" b="b"/>
              <a:pathLst>
                <a:path w="1845945" h="1664335">
                  <a:moveTo>
                    <a:pt x="0" y="832104"/>
                  </a:moveTo>
                  <a:lnTo>
                    <a:pt x="1365" y="786443"/>
                  </a:lnTo>
                  <a:lnTo>
                    <a:pt x="5414" y="741427"/>
                  </a:lnTo>
                  <a:lnTo>
                    <a:pt x="12077" y="697119"/>
                  </a:lnTo>
                  <a:lnTo>
                    <a:pt x="21283" y="653581"/>
                  </a:lnTo>
                  <a:lnTo>
                    <a:pt x="32962" y="610878"/>
                  </a:lnTo>
                  <a:lnTo>
                    <a:pt x="47044" y="569073"/>
                  </a:lnTo>
                  <a:lnTo>
                    <a:pt x="63457" y="528230"/>
                  </a:lnTo>
                  <a:lnTo>
                    <a:pt x="82132" y="488411"/>
                  </a:lnTo>
                  <a:lnTo>
                    <a:pt x="102999" y="449680"/>
                  </a:lnTo>
                  <a:lnTo>
                    <a:pt x="125986" y="412100"/>
                  </a:lnTo>
                  <a:lnTo>
                    <a:pt x="151024" y="375736"/>
                  </a:lnTo>
                  <a:lnTo>
                    <a:pt x="178043" y="340650"/>
                  </a:lnTo>
                  <a:lnTo>
                    <a:pt x="206971" y="306906"/>
                  </a:lnTo>
                  <a:lnTo>
                    <a:pt x="237739" y="274567"/>
                  </a:lnTo>
                  <a:lnTo>
                    <a:pt x="270276" y="243697"/>
                  </a:lnTo>
                  <a:lnTo>
                    <a:pt x="304512" y="214358"/>
                  </a:lnTo>
                  <a:lnTo>
                    <a:pt x="340376" y="186616"/>
                  </a:lnTo>
                  <a:lnTo>
                    <a:pt x="377798" y="160532"/>
                  </a:lnTo>
                  <a:lnTo>
                    <a:pt x="416708" y="136170"/>
                  </a:lnTo>
                  <a:lnTo>
                    <a:pt x="457036" y="113594"/>
                  </a:lnTo>
                  <a:lnTo>
                    <a:pt x="498710" y="92867"/>
                  </a:lnTo>
                  <a:lnTo>
                    <a:pt x="541661" y="74053"/>
                  </a:lnTo>
                  <a:lnTo>
                    <a:pt x="585818" y="57214"/>
                  </a:lnTo>
                  <a:lnTo>
                    <a:pt x="631111" y="42415"/>
                  </a:lnTo>
                  <a:lnTo>
                    <a:pt x="677470" y="29719"/>
                  </a:lnTo>
                  <a:lnTo>
                    <a:pt x="724823" y="19189"/>
                  </a:lnTo>
                  <a:lnTo>
                    <a:pt x="773101" y="10889"/>
                  </a:lnTo>
                  <a:lnTo>
                    <a:pt x="822234" y="4881"/>
                  </a:lnTo>
                  <a:lnTo>
                    <a:pt x="872151" y="1231"/>
                  </a:lnTo>
                  <a:lnTo>
                    <a:pt x="922782" y="0"/>
                  </a:lnTo>
                  <a:lnTo>
                    <a:pt x="973413" y="1231"/>
                  </a:lnTo>
                  <a:lnTo>
                    <a:pt x="1023331" y="4881"/>
                  </a:lnTo>
                  <a:lnTo>
                    <a:pt x="1072465" y="10889"/>
                  </a:lnTo>
                  <a:lnTo>
                    <a:pt x="1120744" y="19189"/>
                  </a:lnTo>
                  <a:lnTo>
                    <a:pt x="1168098" y="29719"/>
                  </a:lnTo>
                  <a:lnTo>
                    <a:pt x="1214457" y="42415"/>
                  </a:lnTo>
                  <a:lnTo>
                    <a:pt x="1259750" y="57214"/>
                  </a:lnTo>
                  <a:lnTo>
                    <a:pt x="1303907" y="74053"/>
                  </a:lnTo>
                  <a:lnTo>
                    <a:pt x="1346859" y="92867"/>
                  </a:lnTo>
                  <a:lnTo>
                    <a:pt x="1388533" y="113594"/>
                  </a:lnTo>
                  <a:lnTo>
                    <a:pt x="1428860" y="136170"/>
                  </a:lnTo>
                  <a:lnTo>
                    <a:pt x="1467770" y="160532"/>
                  </a:lnTo>
                  <a:lnTo>
                    <a:pt x="1505192" y="186616"/>
                  </a:lnTo>
                  <a:lnTo>
                    <a:pt x="1541056" y="214358"/>
                  </a:lnTo>
                  <a:lnTo>
                    <a:pt x="1575292" y="243697"/>
                  </a:lnTo>
                  <a:lnTo>
                    <a:pt x="1607828" y="274567"/>
                  </a:lnTo>
                  <a:lnTo>
                    <a:pt x="1638596" y="306906"/>
                  </a:lnTo>
                  <a:lnTo>
                    <a:pt x="1667524" y="340650"/>
                  </a:lnTo>
                  <a:lnTo>
                    <a:pt x="1694542" y="375736"/>
                  </a:lnTo>
                  <a:lnTo>
                    <a:pt x="1719579" y="412100"/>
                  </a:lnTo>
                  <a:lnTo>
                    <a:pt x="1742567" y="449680"/>
                  </a:lnTo>
                  <a:lnTo>
                    <a:pt x="1763433" y="488411"/>
                  </a:lnTo>
                  <a:lnTo>
                    <a:pt x="1782108" y="528230"/>
                  </a:lnTo>
                  <a:lnTo>
                    <a:pt x="1798521" y="569073"/>
                  </a:lnTo>
                  <a:lnTo>
                    <a:pt x="1812602" y="610878"/>
                  </a:lnTo>
                  <a:lnTo>
                    <a:pt x="1824280" y="653581"/>
                  </a:lnTo>
                  <a:lnTo>
                    <a:pt x="1833486" y="697119"/>
                  </a:lnTo>
                  <a:lnTo>
                    <a:pt x="1840149" y="741427"/>
                  </a:lnTo>
                  <a:lnTo>
                    <a:pt x="1844198" y="786443"/>
                  </a:lnTo>
                  <a:lnTo>
                    <a:pt x="1845564" y="832104"/>
                  </a:lnTo>
                  <a:lnTo>
                    <a:pt x="1844198" y="877759"/>
                  </a:lnTo>
                  <a:lnTo>
                    <a:pt x="1840149" y="922771"/>
                  </a:lnTo>
                  <a:lnTo>
                    <a:pt x="1833486" y="967076"/>
                  </a:lnTo>
                  <a:lnTo>
                    <a:pt x="1824280" y="1010611"/>
                  </a:lnTo>
                  <a:lnTo>
                    <a:pt x="1812602" y="1053311"/>
                  </a:lnTo>
                  <a:lnTo>
                    <a:pt x="1798521" y="1095114"/>
                  </a:lnTo>
                  <a:lnTo>
                    <a:pt x="1782108" y="1135957"/>
                  </a:lnTo>
                  <a:lnTo>
                    <a:pt x="1763433" y="1175775"/>
                  </a:lnTo>
                  <a:lnTo>
                    <a:pt x="1742567" y="1214505"/>
                  </a:lnTo>
                  <a:lnTo>
                    <a:pt x="1719579" y="1252084"/>
                  </a:lnTo>
                  <a:lnTo>
                    <a:pt x="1694542" y="1288449"/>
                  </a:lnTo>
                  <a:lnTo>
                    <a:pt x="1667524" y="1323535"/>
                  </a:lnTo>
                  <a:lnTo>
                    <a:pt x="1638596" y="1357280"/>
                  </a:lnTo>
                  <a:lnTo>
                    <a:pt x="1607828" y="1389620"/>
                  </a:lnTo>
                  <a:lnTo>
                    <a:pt x="1575292" y="1420491"/>
                  </a:lnTo>
                  <a:lnTo>
                    <a:pt x="1541056" y="1449831"/>
                  </a:lnTo>
                  <a:lnTo>
                    <a:pt x="1505192" y="1477575"/>
                  </a:lnTo>
                  <a:lnTo>
                    <a:pt x="1467770" y="1503661"/>
                  </a:lnTo>
                  <a:lnTo>
                    <a:pt x="1428860" y="1528024"/>
                  </a:lnTo>
                  <a:lnTo>
                    <a:pt x="1388533" y="1550602"/>
                  </a:lnTo>
                  <a:lnTo>
                    <a:pt x="1346859" y="1571330"/>
                  </a:lnTo>
                  <a:lnTo>
                    <a:pt x="1303907" y="1590146"/>
                  </a:lnTo>
                  <a:lnTo>
                    <a:pt x="1259750" y="1606986"/>
                  </a:lnTo>
                  <a:lnTo>
                    <a:pt x="1214457" y="1621787"/>
                  </a:lnTo>
                  <a:lnTo>
                    <a:pt x="1168098" y="1634484"/>
                  </a:lnTo>
                  <a:lnTo>
                    <a:pt x="1120744" y="1645015"/>
                  </a:lnTo>
                  <a:lnTo>
                    <a:pt x="1072465" y="1653317"/>
                  </a:lnTo>
                  <a:lnTo>
                    <a:pt x="1023331" y="1659325"/>
                  </a:lnTo>
                  <a:lnTo>
                    <a:pt x="973413" y="1662976"/>
                  </a:lnTo>
                  <a:lnTo>
                    <a:pt x="922782" y="1664208"/>
                  </a:lnTo>
                  <a:lnTo>
                    <a:pt x="872151" y="1662976"/>
                  </a:lnTo>
                  <a:lnTo>
                    <a:pt x="822234" y="1659325"/>
                  </a:lnTo>
                  <a:lnTo>
                    <a:pt x="773101" y="1653317"/>
                  </a:lnTo>
                  <a:lnTo>
                    <a:pt x="724823" y="1645015"/>
                  </a:lnTo>
                  <a:lnTo>
                    <a:pt x="677470" y="1634484"/>
                  </a:lnTo>
                  <a:lnTo>
                    <a:pt x="631111" y="1621787"/>
                  </a:lnTo>
                  <a:lnTo>
                    <a:pt x="585818" y="1606986"/>
                  </a:lnTo>
                  <a:lnTo>
                    <a:pt x="541661" y="1590146"/>
                  </a:lnTo>
                  <a:lnTo>
                    <a:pt x="498710" y="1571330"/>
                  </a:lnTo>
                  <a:lnTo>
                    <a:pt x="457036" y="1550602"/>
                  </a:lnTo>
                  <a:lnTo>
                    <a:pt x="416708" y="1528024"/>
                  </a:lnTo>
                  <a:lnTo>
                    <a:pt x="377798" y="1503661"/>
                  </a:lnTo>
                  <a:lnTo>
                    <a:pt x="340376" y="1477575"/>
                  </a:lnTo>
                  <a:lnTo>
                    <a:pt x="304512" y="1449831"/>
                  </a:lnTo>
                  <a:lnTo>
                    <a:pt x="270276" y="1420491"/>
                  </a:lnTo>
                  <a:lnTo>
                    <a:pt x="237739" y="1389620"/>
                  </a:lnTo>
                  <a:lnTo>
                    <a:pt x="206971" y="1357280"/>
                  </a:lnTo>
                  <a:lnTo>
                    <a:pt x="178043" y="1323535"/>
                  </a:lnTo>
                  <a:lnTo>
                    <a:pt x="151024" y="1288449"/>
                  </a:lnTo>
                  <a:lnTo>
                    <a:pt x="125986" y="1252084"/>
                  </a:lnTo>
                  <a:lnTo>
                    <a:pt x="102999" y="1214505"/>
                  </a:lnTo>
                  <a:lnTo>
                    <a:pt x="82132" y="1175775"/>
                  </a:lnTo>
                  <a:lnTo>
                    <a:pt x="63457" y="1135957"/>
                  </a:lnTo>
                  <a:lnTo>
                    <a:pt x="47044" y="1095114"/>
                  </a:lnTo>
                  <a:lnTo>
                    <a:pt x="32962" y="1053311"/>
                  </a:lnTo>
                  <a:lnTo>
                    <a:pt x="21283" y="1010611"/>
                  </a:lnTo>
                  <a:lnTo>
                    <a:pt x="12077" y="967076"/>
                  </a:lnTo>
                  <a:lnTo>
                    <a:pt x="5414" y="922771"/>
                  </a:lnTo>
                  <a:lnTo>
                    <a:pt x="1365" y="877759"/>
                  </a:lnTo>
                  <a:lnTo>
                    <a:pt x="0" y="832104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6659" y="5082322"/>
            <a:ext cx="1984208" cy="13860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indent="635" algn="ctr">
              <a:lnSpc>
                <a:spcPct val="90000"/>
              </a:lnSpc>
              <a:spcBef>
                <a:spcPts val="240"/>
              </a:spcBef>
            </a:pPr>
            <a:r>
              <a:rPr lang="es-ES" sz="1600" dirty="0">
                <a:solidFill>
                  <a:schemeClr val="bg1"/>
                </a:solidFill>
                <a:latin typeface="+mn-lt"/>
              </a:rPr>
              <a:t>Estados Unidos pasó </a:t>
            </a:r>
          </a:p>
          <a:p>
            <a:pPr marR="5080" indent="635" algn="ctr">
              <a:lnSpc>
                <a:spcPct val="90000"/>
              </a:lnSpc>
              <a:spcBef>
                <a:spcPts val="240"/>
              </a:spcBef>
            </a:pPr>
            <a:r>
              <a:rPr lang="es-ES" sz="1600" dirty="0">
                <a:solidFill>
                  <a:schemeClr val="bg1"/>
                </a:solidFill>
                <a:latin typeface="+mn-lt"/>
              </a:rPr>
              <a:t>de aplicar sanciones a Japón a brindarle apoyo para su recuperación económica.</a:t>
            </a:r>
            <a:endParaRPr sz="16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931662" y="1981105"/>
            <a:ext cx="4375164" cy="2701570"/>
            <a:chOff x="3011173" y="2683764"/>
            <a:chExt cx="3150740" cy="2062390"/>
          </a:xfrm>
        </p:grpSpPr>
        <p:sp>
          <p:nvSpPr>
            <p:cNvPr id="35" name="object 35"/>
            <p:cNvSpPr/>
            <p:nvPr/>
          </p:nvSpPr>
          <p:spPr>
            <a:xfrm>
              <a:off x="3011173" y="3875636"/>
              <a:ext cx="1413760" cy="870518"/>
            </a:xfrm>
            <a:custGeom>
              <a:avLst/>
              <a:gdLst/>
              <a:ahLst/>
              <a:cxnLst/>
              <a:rect l="l" t="t" r="r" b="b"/>
              <a:pathLst>
                <a:path w="1856104" h="1286510">
                  <a:moveTo>
                    <a:pt x="1304543" y="0"/>
                  </a:moveTo>
                  <a:lnTo>
                    <a:pt x="1378965" y="146050"/>
                  </a:lnTo>
                  <a:lnTo>
                    <a:pt x="0" y="848106"/>
                  </a:lnTo>
                  <a:lnTo>
                    <a:pt x="223138" y="1286383"/>
                  </a:lnTo>
                  <a:lnTo>
                    <a:pt x="1602104" y="584326"/>
                  </a:lnTo>
                  <a:lnTo>
                    <a:pt x="1676527" y="730503"/>
                  </a:lnTo>
                  <a:lnTo>
                    <a:pt x="1855851" y="179196"/>
                  </a:lnTo>
                  <a:lnTo>
                    <a:pt x="13045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1208" y="2683764"/>
              <a:ext cx="1830705" cy="1752600"/>
            </a:xfrm>
            <a:custGeom>
              <a:avLst/>
              <a:gdLst/>
              <a:ahLst/>
              <a:cxnLst/>
              <a:rect l="l" t="t" r="r" b="b"/>
              <a:pathLst>
                <a:path w="1830704" h="1752600">
                  <a:moveTo>
                    <a:pt x="915162" y="0"/>
                  </a:moveTo>
                  <a:lnTo>
                    <a:pt x="866555" y="1214"/>
                  </a:lnTo>
                  <a:lnTo>
                    <a:pt x="818611" y="4817"/>
                  </a:lnTo>
                  <a:lnTo>
                    <a:pt x="771390" y="10749"/>
                  </a:lnTo>
                  <a:lnTo>
                    <a:pt x="724957" y="18948"/>
                  </a:lnTo>
                  <a:lnTo>
                    <a:pt x="679375" y="29355"/>
                  </a:lnTo>
                  <a:lnTo>
                    <a:pt x="634706" y="41908"/>
                  </a:lnTo>
                  <a:lnTo>
                    <a:pt x="591015" y="56547"/>
                  </a:lnTo>
                  <a:lnTo>
                    <a:pt x="548365" y="73212"/>
                  </a:lnTo>
                  <a:lnTo>
                    <a:pt x="506818" y="91842"/>
                  </a:lnTo>
                  <a:lnTo>
                    <a:pt x="466438" y="112376"/>
                  </a:lnTo>
                  <a:lnTo>
                    <a:pt x="427288" y="134754"/>
                  </a:lnTo>
                  <a:lnTo>
                    <a:pt x="389432" y="158916"/>
                  </a:lnTo>
                  <a:lnTo>
                    <a:pt x="352932" y="184800"/>
                  </a:lnTo>
                  <a:lnTo>
                    <a:pt x="317852" y="212346"/>
                  </a:lnTo>
                  <a:lnTo>
                    <a:pt x="284256" y="241495"/>
                  </a:lnTo>
                  <a:lnTo>
                    <a:pt x="252205" y="272184"/>
                  </a:lnTo>
                  <a:lnTo>
                    <a:pt x="221764" y="304354"/>
                  </a:lnTo>
                  <a:lnTo>
                    <a:pt x="192996" y="337945"/>
                  </a:lnTo>
                  <a:lnTo>
                    <a:pt x="165964" y="372894"/>
                  </a:lnTo>
                  <a:lnTo>
                    <a:pt x="140730" y="409143"/>
                  </a:lnTo>
                  <a:lnTo>
                    <a:pt x="117360" y="446630"/>
                  </a:lnTo>
                  <a:lnTo>
                    <a:pt x="95915" y="485296"/>
                  </a:lnTo>
                  <a:lnTo>
                    <a:pt x="76459" y="525078"/>
                  </a:lnTo>
                  <a:lnTo>
                    <a:pt x="59055" y="565918"/>
                  </a:lnTo>
                  <a:lnTo>
                    <a:pt x="43767" y="607753"/>
                  </a:lnTo>
                  <a:lnTo>
                    <a:pt x="30657" y="650525"/>
                  </a:lnTo>
                  <a:lnTo>
                    <a:pt x="19789" y="694172"/>
                  </a:lnTo>
                  <a:lnTo>
                    <a:pt x="11226" y="738633"/>
                  </a:lnTo>
                  <a:lnTo>
                    <a:pt x="5031" y="783848"/>
                  </a:lnTo>
                  <a:lnTo>
                    <a:pt x="1268" y="829757"/>
                  </a:lnTo>
                  <a:lnTo>
                    <a:pt x="0" y="876300"/>
                  </a:lnTo>
                  <a:lnTo>
                    <a:pt x="1268" y="922842"/>
                  </a:lnTo>
                  <a:lnTo>
                    <a:pt x="5031" y="968751"/>
                  </a:lnTo>
                  <a:lnTo>
                    <a:pt x="11226" y="1013966"/>
                  </a:lnTo>
                  <a:lnTo>
                    <a:pt x="19789" y="1058427"/>
                  </a:lnTo>
                  <a:lnTo>
                    <a:pt x="30657" y="1102074"/>
                  </a:lnTo>
                  <a:lnTo>
                    <a:pt x="43767" y="1144846"/>
                  </a:lnTo>
                  <a:lnTo>
                    <a:pt x="59055" y="1186681"/>
                  </a:lnTo>
                  <a:lnTo>
                    <a:pt x="76459" y="1227521"/>
                  </a:lnTo>
                  <a:lnTo>
                    <a:pt x="95915" y="1267303"/>
                  </a:lnTo>
                  <a:lnTo>
                    <a:pt x="117360" y="1305969"/>
                  </a:lnTo>
                  <a:lnTo>
                    <a:pt x="140730" y="1343456"/>
                  </a:lnTo>
                  <a:lnTo>
                    <a:pt x="165964" y="1379705"/>
                  </a:lnTo>
                  <a:lnTo>
                    <a:pt x="192996" y="1414654"/>
                  </a:lnTo>
                  <a:lnTo>
                    <a:pt x="221764" y="1448245"/>
                  </a:lnTo>
                  <a:lnTo>
                    <a:pt x="252205" y="1480415"/>
                  </a:lnTo>
                  <a:lnTo>
                    <a:pt x="284256" y="1511104"/>
                  </a:lnTo>
                  <a:lnTo>
                    <a:pt x="317852" y="1540253"/>
                  </a:lnTo>
                  <a:lnTo>
                    <a:pt x="352932" y="1567799"/>
                  </a:lnTo>
                  <a:lnTo>
                    <a:pt x="389432" y="1593683"/>
                  </a:lnTo>
                  <a:lnTo>
                    <a:pt x="427288" y="1617845"/>
                  </a:lnTo>
                  <a:lnTo>
                    <a:pt x="466438" y="1640223"/>
                  </a:lnTo>
                  <a:lnTo>
                    <a:pt x="506818" y="1660757"/>
                  </a:lnTo>
                  <a:lnTo>
                    <a:pt x="548365" y="1679387"/>
                  </a:lnTo>
                  <a:lnTo>
                    <a:pt x="591015" y="1696052"/>
                  </a:lnTo>
                  <a:lnTo>
                    <a:pt x="634706" y="1710691"/>
                  </a:lnTo>
                  <a:lnTo>
                    <a:pt x="679375" y="1723244"/>
                  </a:lnTo>
                  <a:lnTo>
                    <a:pt x="724957" y="1733651"/>
                  </a:lnTo>
                  <a:lnTo>
                    <a:pt x="771390" y="1741850"/>
                  </a:lnTo>
                  <a:lnTo>
                    <a:pt x="818611" y="1747782"/>
                  </a:lnTo>
                  <a:lnTo>
                    <a:pt x="866555" y="1751385"/>
                  </a:lnTo>
                  <a:lnTo>
                    <a:pt x="915162" y="1752600"/>
                  </a:lnTo>
                  <a:lnTo>
                    <a:pt x="963768" y="1751385"/>
                  </a:lnTo>
                  <a:lnTo>
                    <a:pt x="1011712" y="1747782"/>
                  </a:lnTo>
                  <a:lnTo>
                    <a:pt x="1058933" y="1741850"/>
                  </a:lnTo>
                  <a:lnTo>
                    <a:pt x="1105366" y="1733651"/>
                  </a:lnTo>
                  <a:lnTo>
                    <a:pt x="1150948" y="1723244"/>
                  </a:lnTo>
                  <a:lnTo>
                    <a:pt x="1195617" y="1710691"/>
                  </a:lnTo>
                  <a:lnTo>
                    <a:pt x="1239308" y="1696052"/>
                  </a:lnTo>
                  <a:lnTo>
                    <a:pt x="1281958" y="1679387"/>
                  </a:lnTo>
                  <a:lnTo>
                    <a:pt x="1323505" y="1660757"/>
                  </a:lnTo>
                  <a:lnTo>
                    <a:pt x="1363885" y="1640223"/>
                  </a:lnTo>
                  <a:lnTo>
                    <a:pt x="1403035" y="1617845"/>
                  </a:lnTo>
                  <a:lnTo>
                    <a:pt x="1440891" y="1593683"/>
                  </a:lnTo>
                  <a:lnTo>
                    <a:pt x="1477391" y="1567799"/>
                  </a:lnTo>
                  <a:lnTo>
                    <a:pt x="1512471" y="1540253"/>
                  </a:lnTo>
                  <a:lnTo>
                    <a:pt x="1546067" y="1511104"/>
                  </a:lnTo>
                  <a:lnTo>
                    <a:pt x="1578118" y="1480415"/>
                  </a:lnTo>
                  <a:lnTo>
                    <a:pt x="1608559" y="1448245"/>
                  </a:lnTo>
                  <a:lnTo>
                    <a:pt x="1637327" y="1414654"/>
                  </a:lnTo>
                  <a:lnTo>
                    <a:pt x="1664359" y="1379705"/>
                  </a:lnTo>
                  <a:lnTo>
                    <a:pt x="1689593" y="1343456"/>
                  </a:lnTo>
                  <a:lnTo>
                    <a:pt x="1712963" y="1305969"/>
                  </a:lnTo>
                  <a:lnTo>
                    <a:pt x="1734408" y="1267303"/>
                  </a:lnTo>
                  <a:lnTo>
                    <a:pt x="1753864" y="1227521"/>
                  </a:lnTo>
                  <a:lnTo>
                    <a:pt x="1771268" y="1186681"/>
                  </a:lnTo>
                  <a:lnTo>
                    <a:pt x="1786556" y="1144846"/>
                  </a:lnTo>
                  <a:lnTo>
                    <a:pt x="1799666" y="1102074"/>
                  </a:lnTo>
                  <a:lnTo>
                    <a:pt x="1810534" y="1058427"/>
                  </a:lnTo>
                  <a:lnTo>
                    <a:pt x="1819097" y="1013966"/>
                  </a:lnTo>
                  <a:lnTo>
                    <a:pt x="1825292" y="968751"/>
                  </a:lnTo>
                  <a:lnTo>
                    <a:pt x="1829055" y="922842"/>
                  </a:lnTo>
                  <a:lnTo>
                    <a:pt x="1830324" y="876300"/>
                  </a:lnTo>
                  <a:lnTo>
                    <a:pt x="1829055" y="829757"/>
                  </a:lnTo>
                  <a:lnTo>
                    <a:pt x="1825292" y="783848"/>
                  </a:lnTo>
                  <a:lnTo>
                    <a:pt x="1819097" y="738633"/>
                  </a:lnTo>
                  <a:lnTo>
                    <a:pt x="1810534" y="694172"/>
                  </a:lnTo>
                  <a:lnTo>
                    <a:pt x="1799666" y="650525"/>
                  </a:lnTo>
                  <a:lnTo>
                    <a:pt x="1786556" y="607753"/>
                  </a:lnTo>
                  <a:lnTo>
                    <a:pt x="1771268" y="565918"/>
                  </a:lnTo>
                  <a:lnTo>
                    <a:pt x="1753864" y="525078"/>
                  </a:lnTo>
                  <a:lnTo>
                    <a:pt x="1734408" y="485296"/>
                  </a:lnTo>
                  <a:lnTo>
                    <a:pt x="1712963" y="446630"/>
                  </a:lnTo>
                  <a:lnTo>
                    <a:pt x="1689593" y="409143"/>
                  </a:lnTo>
                  <a:lnTo>
                    <a:pt x="1664359" y="372894"/>
                  </a:lnTo>
                  <a:lnTo>
                    <a:pt x="1637327" y="337945"/>
                  </a:lnTo>
                  <a:lnTo>
                    <a:pt x="1608559" y="304354"/>
                  </a:lnTo>
                  <a:lnTo>
                    <a:pt x="1578118" y="272184"/>
                  </a:lnTo>
                  <a:lnTo>
                    <a:pt x="1546067" y="241495"/>
                  </a:lnTo>
                  <a:lnTo>
                    <a:pt x="1512471" y="212346"/>
                  </a:lnTo>
                  <a:lnTo>
                    <a:pt x="1477391" y="184800"/>
                  </a:lnTo>
                  <a:lnTo>
                    <a:pt x="1440891" y="158916"/>
                  </a:lnTo>
                  <a:lnTo>
                    <a:pt x="1403035" y="134754"/>
                  </a:lnTo>
                  <a:lnTo>
                    <a:pt x="1363885" y="112376"/>
                  </a:lnTo>
                  <a:lnTo>
                    <a:pt x="1323505" y="91842"/>
                  </a:lnTo>
                  <a:lnTo>
                    <a:pt x="1281958" y="73212"/>
                  </a:lnTo>
                  <a:lnTo>
                    <a:pt x="1239308" y="56547"/>
                  </a:lnTo>
                  <a:lnTo>
                    <a:pt x="1195617" y="41908"/>
                  </a:lnTo>
                  <a:lnTo>
                    <a:pt x="1150948" y="29355"/>
                  </a:lnTo>
                  <a:lnTo>
                    <a:pt x="1105366" y="18948"/>
                  </a:lnTo>
                  <a:lnTo>
                    <a:pt x="1058933" y="10749"/>
                  </a:lnTo>
                  <a:lnTo>
                    <a:pt x="1011712" y="4817"/>
                  </a:lnTo>
                  <a:lnTo>
                    <a:pt x="963768" y="1214"/>
                  </a:lnTo>
                  <a:lnTo>
                    <a:pt x="91516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1208" y="2683764"/>
              <a:ext cx="1830705" cy="1752600"/>
            </a:xfrm>
            <a:custGeom>
              <a:avLst/>
              <a:gdLst/>
              <a:ahLst/>
              <a:cxnLst/>
              <a:rect l="l" t="t" r="r" b="b"/>
              <a:pathLst>
                <a:path w="1830704" h="1752600">
                  <a:moveTo>
                    <a:pt x="0" y="876300"/>
                  </a:moveTo>
                  <a:lnTo>
                    <a:pt x="1268" y="829757"/>
                  </a:lnTo>
                  <a:lnTo>
                    <a:pt x="5031" y="783848"/>
                  </a:lnTo>
                  <a:lnTo>
                    <a:pt x="11226" y="738633"/>
                  </a:lnTo>
                  <a:lnTo>
                    <a:pt x="19789" y="694172"/>
                  </a:lnTo>
                  <a:lnTo>
                    <a:pt x="30657" y="650525"/>
                  </a:lnTo>
                  <a:lnTo>
                    <a:pt x="43767" y="607753"/>
                  </a:lnTo>
                  <a:lnTo>
                    <a:pt x="59055" y="565918"/>
                  </a:lnTo>
                  <a:lnTo>
                    <a:pt x="76459" y="525078"/>
                  </a:lnTo>
                  <a:lnTo>
                    <a:pt x="95915" y="485296"/>
                  </a:lnTo>
                  <a:lnTo>
                    <a:pt x="117360" y="446630"/>
                  </a:lnTo>
                  <a:lnTo>
                    <a:pt x="140730" y="409143"/>
                  </a:lnTo>
                  <a:lnTo>
                    <a:pt x="165964" y="372894"/>
                  </a:lnTo>
                  <a:lnTo>
                    <a:pt x="192996" y="337945"/>
                  </a:lnTo>
                  <a:lnTo>
                    <a:pt x="221764" y="304354"/>
                  </a:lnTo>
                  <a:lnTo>
                    <a:pt x="252205" y="272184"/>
                  </a:lnTo>
                  <a:lnTo>
                    <a:pt x="284256" y="241495"/>
                  </a:lnTo>
                  <a:lnTo>
                    <a:pt x="317852" y="212346"/>
                  </a:lnTo>
                  <a:lnTo>
                    <a:pt x="352932" y="184800"/>
                  </a:lnTo>
                  <a:lnTo>
                    <a:pt x="389432" y="158916"/>
                  </a:lnTo>
                  <a:lnTo>
                    <a:pt x="427288" y="134754"/>
                  </a:lnTo>
                  <a:lnTo>
                    <a:pt x="466438" y="112376"/>
                  </a:lnTo>
                  <a:lnTo>
                    <a:pt x="506818" y="91842"/>
                  </a:lnTo>
                  <a:lnTo>
                    <a:pt x="548365" y="73212"/>
                  </a:lnTo>
                  <a:lnTo>
                    <a:pt x="591015" y="56547"/>
                  </a:lnTo>
                  <a:lnTo>
                    <a:pt x="634706" y="41908"/>
                  </a:lnTo>
                  <a:lnTo>
                    <a:pt x="679375" y="29355"/>
                  </a:lnTo>
                  <a:lnTo>
                    <a:pt x="724957" y="18948"/>
                  </a:lnTo>
                  <a:lnTo>
                    <a:pt x="771390" y="10749"/>
                  </a:lnTo>
                  <a:lnTo>
                    <a:pt x="818611" y="4817"/>
                  </a:lnTo>
                  <a:lnTo>
                    <a:pt x="866555" y="1214"/>
                  </a:lnTo>
                  <a:lnTo>
                    <a:pt x="915162" y="0"/>
                  </a:lnTo>
                  <a:lnTo>
                    <a:pt x="963768" y="1214"/>
                  </a:lnTo>
                  <a:lnTo>
                    <a:pt x="1011712" y="4817"/>
                  </a:lnTo>
                  <a:lnTo>
                    <a:pt x="1058933" y="10749"/>
                  </a:lnTo>
                  <a:lnTo>
                    <a:pt x="1105366" y="18948"/>
                  </a:lnTo>
                  <a:lnTo>
                    <a:pt x="1150948" y="29355"/>
                  </a:lnTo>
                  <a:lnTo>
                    <a:pt x="1195617" y="41908"/>
                  </a:lnTo>
                  <a:lnTo>
                    <a:pt x="1239308" y="56547"/>
                  </a:lnTo>
                  <a:lnTo>
                    <a:pt x="1281958" y="73212"/>
                  </a:lnTo>
                  <a:lnTo>
                    <a:pt x="1323505" y="91842"/>
                  </a:lnTo>
                  <a:lnTo>
                    <a:pt x="1363885" y="112376"/>
                  </a:lnTo>
                  <a:lnTo>
                    <a:pt x="1403035" y="134754"/>
                  </a:lnTo>
                  <a:lnTo>
                    <a:pt x="1440891" y="158916"/>
                  </a:lnTo>
                  <a:lnTo>
                    <a:pt x="1477391" y="184800"/>
                  </a:lnTo>
                  <a:lnTo>
                    <a:pt x="1512471" y="212346"/>
                  </a:lnTo>
                  <a:lnTo>
                    <a:pt x="1546067" y="241495"/>
                  </a:lnTo>
                  <a:lnTo>
                    <a:pt x="1578118" y="272184"/>
                  </a:lnTo>
                  <a:lnTo>
                    <a:pt x="1608559" y="304354"/>
                  </a:lnTo>
                  <a:lnTo>
                    <a:pt x="1637327" y="337945"/>
                  </a:lnTo>
                  <a:lnTo>
                    <a:pt x="1664359" y="372894"/>
                  </a:lnTo>
                  <a:lnTo>
                    <a:pt x="1689593" y="409143"/>
                  </a:lnTo>
                  <a:lnTo>
                    <a:pt x="1712963" y="446630"/>
                  </a:lnTo>
                  <a:lnTo>
                    <a:pt x="1734408" y="485296"/>
                  </a:lnTo>
                  <a:lnTo>
                    <a:pt x="1753864" y="525078"/>
                  </a:lnTo>
                  <a:lnTo>
                    <a:pt x="1771268" y="565918"/>
                  </a:lnTo>
                  <a:lnTo>
                    <a:pt x="1786556" y="607753"/>
                  </a:lnTo>
                  <a:lnTo>
                    <a:pt x="1799666" y="650525"/>
                  </a:lnTo>
                  <a:lnTo>
                    <a:pt x="1810534" y="694172"/>
                  </a:lnTo>
                  <a:lnTo>
                    <a:pt x="1819097" y="738633"/>
                  </a:lnTo>
                  <a:lnTo>
                    <a:pt x="1825292" y="783848"/>
                  </a:lnTo>
                  <a:lnTo>
                    <a:pt x="1829055" y="829757"/>
                  </a:lnTo>
                  <a:lnTo>
                    <a:pt x="1830324" y="876300"/>
                  </a:lnTo>
                  <a:lnTo>
                    <a:pt x="1829055" y="922842"/>
                  </a:lnTo>
                  <a:lnTo>
                    <a:pt x="1825292" y="968751"/>
                  </a:lnTo>
                  <a:lnTo>
                    <a:pt x="1819097" y="1013966"/>
                  </a:lnTo>
                  <a:lnTo>
                    <a:pt x="1810534" y="1058427"/>
                  </a:lnTo>
                  <a:lnTo>
                    <a:pt x="1799666" y="1102074"/>
                  </a:lnTo>
                  <a:lnTo>
                    <a:pt x="1786556" y="1144846"/>
                  </a:lnTo>
                  <a:lnTo>
                    <a:pt x="1771268" y="1186681"/>
                  </a:lnTo>
                  <a:lnTo>
                    <a:pt x="1753864" y="1227521"/>
                  </a:lnTo>
                  <a:lnTo>
                    <a:pt x="1734408" y="1267303"/>
                  </a:lnTo>
                  <a:lnTo>
                    <a:pt x="1712963" y="1305969"/>
                  </a:lnTo>
                  <a:lnTo>
                    <a:pt x="1689593" y="1343456"/>
                  </a:lnTo>
                  <a:lnTo>
                    <a:pt x="1664359" y="1379705"/>
                  </a:lnTo>
                  <a:lnTo>
                    <a:pt x="1637327" y="1414654"/>
                  </a:lnTo>
                  <a:lnTo>
                    <a:pt x="1608559" y="1448245"/>
                  </a:lnTo>
                  <a:lnTo>
                    <a:pt x="1578118" y="1480415"/>
                  </a:lnTo>
                  <a:lnTo>
                    <a:pt x="1546067" y="1511104"/>
                  </a:lnTo>
                  <a:lnTo>
                    <a:pt x="1512471" y="1540253"/>
                  </a:lnTo>
                  <a:lnTo>
                    <a:pt x="1477391" y="1567799"/>
                  </a:lnTo>
                  <a:lnTo>
                    <a:pt x="1440891" y="1593683"/>
                  </a:lnTo>
                  <a:lnTo>
                    <a:pt x="1403035" y="1617845"/>
                  </a:lnTo>
                  <a:lnTo>
                    <a:pt x="1363885" y="1640223"/>
                  </a:lnTo>
                  <a:lnTo>
                    <a:pt x="1323505" y="1660757"/>
                  </a:lnTo>
                  <a:lnTo>
                    <a:pt x="1281958" y="1679387"/>
                  </a:lnTo>
                  <a:lnTo>
                    <a:pt x="1239308" y="1696052"/>
                  </a:lnTo>
                  <a:lnTo>
                    <a:pt x="1195617" y="1710691"/>
                  </a:lnTo>
                  <a:lnTo>
                    <a:pt x="1150948" y="1723244"/>
                  </a:lnTo>
                  <a:lnTo>
                    <a:pt x="1105366" y="1733651"/>
                  </a:lnTo>
                  <a:lnTo>
                    <a:pt x="1058933" y="1741850"/>
                  </a:lnTo>
                  <a:lnTo>
                    <a:pt x="1011712" y="1747782"/>
                  </a:lnTo>
                  <a:lnTo>
                    <a:pt x="963768" y="1751385"/>
                  </a:lnTo>
                  <a:lnTo>
                    <a:pt x="915162" y="1752600"/>
                  </a:lnTo>
                  <a:lnTo>
                    <a:pt x="866555" y="1751385"/>
                  </a:lnTo>
                  <a:lnTo>
                    <a:pt x="818611" y="1747782"/>
                  </a:lnTo>
                  <a:lnTo>
                    <a:pt x="771390" y="1741850"/>
                  </a:lnTo>
                  <a:lnTo>
                    <a:pt x="724957" y="1733651"/>
                  </a:lnTo>
                  <a:lnTo>
                    <a:pt x="679375" y="1723244"/>
                  </a:lnTo>
                  <a:lnTo>
                    <a:pt x="634706" y="1710691"/>
                  </a:lnTo>
                  <a:lnTo>
                    <a:pt x="591015" y="1696052"/>
                  </a:lnTo>
                  <a:lnTo>
                    <a:pt x="548365" y="1679387"/>
                  </a:lnTo>
                  <a:lnTo>
                    <a:pt x="506818" y="1660757"/>
                  </a:lnTo>
                  <a:lnTo>
                    <a:pt x="466438" y="1640223"/>
                  </a:lnTo>
                  <a:lnTo>
                    <a:pt x="427288" y="1617845"/>
                  </a:lnTo>
                  <a:lnTo>
                    <a:pt x="389432" y="1593683"/>
                  </a:lnTo>
                  <a:lnTo>
                    <a:pt x="352932" y="1567799"/>
                  </a:lnTo>
                  <a:lnTo>
                    <a:pt x="317852" y="1540253"/>
                  </a:lnTo>
                  <a:lnTo>
                    <a:pt x="284256" y="1511104"/>
                  </a:lnTo>
                  <a:lnTo>
                    <a:pt x="252205" y="1480415"/>
                  </a:lnTo>
                  <a:lnTo>
                    <a:pt x="221764" y="1448245"/>
                  </a:lnTo>
                  <a:lnTo>
                    <a:pt x="192996" y="1414654"/>
                  </a:lnTo>
                  <a:lnTo>
                    <a:pt x="165964" y="1379705"/>
                  </a:lnTo>
                  <a:lnTo>
                    <a:pt x="140730" y="1343456"/>
                  </a:lnTo>
                  <a:lnTo>
                    <a:pt x="117360" y="1305969"/>
                  </a:lnTo>
                  <a:lnTo>
                    <a:pt x="95915" y="1267303"/>
                  </a:lnTo>
                  <a:lnTo>
                    <a:pt x="76459" y="1227521"/>
                  </a:lnTo>
                  <a:lnTo>
                    <a:pt x="59055" y="1186681"/>
                  </a:lnTo>
                  <a:lnTo>
                    <a:pt x="43767" y="1144846"/>
                  </a:lnTo>
                  <a:lnTo>
                    <a:pt x="30657" y="1102074"/>
                  </a:lnTo>
                  <a:lnTo>
                    <a:pt x="19789" y="1058427"/>
                  </a:lnTo>
                  <a:lnTo>
                    <a:pt x="11226" y="1013966"/>
                  </a:lnTo>
                  <a:lnTo>
                    <a:pt x="5031" y="968751"/>
                  </a:lnTo>
                  <a:lnTo>
                    <a:pt x="1268" y="922842"/>
                  </a:lnTo>
                  <a:lnTo>
                    <a:pt x="0" y="87630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953911" y="2065301"/>
            <a:ext cx="2061121" cy="2008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18135" algn="ctr">
              <a:lnSpc>
                <a:spcPct val="124200"/>
              </a:lnSpc>
              <a:spcBef>
                <a:spcPts val="100"/>
              </a:spcBef>
            </a:pPr>
            <a:r>
              <a:rPr lang="es-ES" sz="1500" dirty="0">
                <a:solidFill>
                  <a:schemeClr val="bg1"/>
                </a:solidFill>
                <a:latin typeface="Calibri"/>
                <a:cs typeface="Calibri"/>
              </a:rPr>
              <a:t>Guerra de Corea </a:t>
            </a:r>
          </a:p>
          <a:p>
            <a:pPr marR="5080" indent="318135" algn="ctr">
              <a:lnSpc>
                <a:spcPct val="124200"/>
              </a:lnSpc>
              <a:spcBef>
                <a:spcPts val="100"/>
              </a:spcBef>
            </a:pPr>
            <a:r>
              <a:rPr lang="es-ES" sz="1500" dirty="0">
                <a:solidFill>
                  <a:schemeClr val="bg1"/>
                </a:solidFill>
                <a:latin typeface="Calibri"/>
                <a:cs typeface="Calibri"/>
              </a:rPr>
              <a:t>(1950–1953): Como consecuencia del conflicto, las industrias textil y metalúrgica japonesas se expandieron rápidamente.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17840" y="4031325"/>
            <a:ext cx="2025166" cy="1148934"/>
          </a:xfrm>
          <a:custGeom>
            <a:avLst/>
            <a:gdLst/>
            <a:ahLst/>
            <a:cxnLst/>
            <a:rect l="l" t="t" r="r" b="b"/>
            <a:pathLst>
              <a:path w="1964689" h="1346200">
                <a:moveTo>
                  <a:pt x="1740408" y="0"/>
                </a:moveTo>
                <a:lnTo>
                  <a:pt x="252475" y="762635"/>
                </a:lnTo>
                <a:lnTo>
                  <a:pt x="177800" y="616712"/>
                </a:lnTo>
                <a:lnTo>
                  <a:pt x="0" y="1168400"/>
                </a:lnTo>
                <a:lnTo>
                  <a:pt x="551688" y="1346200"/>
                </a:lnTo>
                <a:lnTo>
                  <a:pt x="476884" y="1200277"/>
                </a:lnTo>
                <a:lnTo>
                  <a:pt x="1964690" y="437642"/>
                </a:lnTo>
                <a:lnTo>
                  <a:pt x="1740408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3218" y="1215896"/>
            <a:ext cx="6213608" cy="646331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52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00"/>
              </a:spcBef>
            </a:pP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Factor</a:t>
            </a:r>
            <a:r>
              <a:rPr lang="es-MX" sz="3200" b="1" spc="-1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32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externos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32034" y="1203625"/>
            <a:ext cx="5783766" cy="652102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58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Factor</a:t>
            </a:r>
            <a:r>
              <a:rPr lang="es-MX" sz="3200" b="1" spc="-1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32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internos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75218395-91ED-4209-2E8D-B0BB11547B69}"/>
              </a:ext>
            </a:extLst>
          </p:cNvPr>
          <p:cNvSpPr/>
          <p:nvPr/>
        </p:nvSpPr>
        <p:spPr>
          <a:xfrm>
            <a:off x="8155373" y="1963603"/>
            <a:ext cx="2096572" cy="17392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Estados Unidos pasó de imponer sanciones a Japón a ofrecerle apoyo para su recuperación económica</a:t>
            </a:r>
            <a:r>
              <a:rPr lang="es-E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399" y="217780"/>
            <a:ext cx="11887200" cy="884216"/>
          </a:xfrm>
          <a:prstGeom prst="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22225" rIns="0" bIns="0" rtlCol="0">
            <a:spAutoFit/>
          </a:bodyPr>
          <a:lstStyle/>
          <a:p>
            <a:pPr marL="91440" marR="83185" algn="ctr">
              <a:lnSpc>
                <a:spcPct val="100000"/>
              </a:lnSpc>
              <a:spcBef>
                <a:spcPts val="175"/>
              </a:spcBef>
              <a:tabLst>
                <a:tab pos="6163310" algn="l"/>
              </a:tabLst>
            </a:pPr>
            <a:r>
              <a:rPr lang="es-ES" sz="2800" dirty="0"/>
              <a:t>La recuperación económica de Japón durante el periodo de 1945 a 1952 se sustentó en </a:t>
            </a:r>
            <a:r>
              <a:rPr sz="2800" spc="-6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5384" y="1810511"/>
            <a:ext cx="7378065" cy="1170940"/>
            <a:chOff x="405384" y="1810511"/>
            <a:chExt cx="7378065" cy="1170940"/>
          </a:xfrm>
        </p:grpSpPr>
        <p:sp>
          <p:nvSpPr>
            <p:cNvPr id="5" name="object 5"/>
            <p:cNvSpPr/>
            <p:nvPr/>
          </p:nvSpPr>
          <p:spPr>
            <a:xfrm>
              <a:off x="411480" y="2244851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7365492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7365492" y="729996"/>
                  </a:lnTo>
                  <a:lnTo>
                    <a:pt x="7365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" y="2244851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0" y="729996"/>
                  </a:moveTo>
                  <a:lnTo>
                    <a:pt x="7365492" y="729996"/>
                  </a:lnTo>
                  <a:lnTo>
                    <a:pt x="7365492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763" y="1816607"/>
              <a:ext cx="5157470" cy="855344"/>
            </a:xfrm>
            <a:custGeom>
              <a:avLst/>
              <a:gdLst/>
              <a:ahLst/>
              <a:cxnLst/>
              <a:rect l="l" t="t" r="r" b="b"/>
              <a:pathLst>
                <a:path w="5157470" h="855344">
                  <a:moveTo>
                    <a:pt x="5014468" y="0"/>
                  </a:moveTo>
                  <a:lnTo>
                    <a:pt x="142697" y="0"/>
                  </a:lnTo>
                  <a:lnTo>
                    <a:pt x="97596" y="7260"/>
                  </a:lnTo>
                  <a:lnTo>
                    <a:pt x="58424" y="27480"/>
                  </a:lnTo>
                  <a:lnTo>
                    <a:pt x="27534" y="58320"/>
                  </a:lnTo>
                  <a:lnTo>
                    <a:pt x="7275" y="97438"/>
                  </a:lnTo>
                  <a:lnTo>
                    <a:pt x="0" y="142493"/>
                  </a:lnTo>
                  <a:lnTo>
                    <a:pt x="0" y="712469"/>
                  </a:lnTo>
                  <a:lnTo>
                    <a:pt x="7275" y="757525"/>
                  </a:lnTo>
                  <a:lnTo>
                    <a:pt x="27534" y="796643"/>
                  </a:lnTo>
                  <a:lnTo>
                    <a:pt x="58424" y="827483"/>
                  </a:lnTo>
                  <a:lnTo>
                    <a:pt x="97596" y="847703"/>
                  </a:lnTo>
                  <a:lnTo>
                    <a:pt x="142697" y="854963"/>
                  </a:lnTo>
                  <a:lnTo>
                    <a:pt x="5014468" y="854963"/>
                  </a:lnTo>
                  <a:lnTo>
                    <a:pt x="5059598" y="847703"/>
                  </a:lnTo>
                  <a:lnTo>
                    <a:pt x="5098785" y="827483"/>
                  </a:lnTo>
                  <a:lnTo>
                    <a:pt x="5129682" y="796643"/>
                  </a:lnTo>
                  <a:lnTo>
                    <a:pt x="5149941" y="757525"/>
                  </a:lnTo>
                  <a:lnTo>
                    <a:pt x="5157216" y="712469"/>
                  </a:lnTo>
                  <a:lnTo>
                    <a:pt x="5157216" y="142493"/>
                  </a:lnTo>
                  <a:lnTo>
                    <a:pt x="5149941" y="97438"/>
                  </a:lnTo>
                  <a:lnTo>
                    <a:pt x="5129682" y="58320"/>
                  </a:lnTo>
                  <a:lnTo>
                    <a:pt x="5098785" y="27480"/>
                  </a:lnTo>
                  <a:lnTo>
                    <a:pt x="5059598" y="7260"/>
                  </a:lnTo>
                  <a:lnTo>
                    <a:pt x="5014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763" y="1816607"/>
              <a:ext cx="5157470" cy="855344"/>
            </a:xfrm>
            <a:custGeom>
              <a:avLst/>
              <a:gdLst/>
              <a:ahLst/>
              <a:cxnLst/>
              <a:rect l="l" t="t" r="r" b="b"/>
              <a:pathLst>
                <a:path w="5157470" h="855344">
                  <a:moveTo>
                    <a:pt x="0" y="142493"/>
                  </a:moveTo>
                  <a:lnTo>
                    <a:pt x="7275" y="97438"/>
                  </a:lnTo>
                  <a:lnTo>
                    <a:pt x="27534" y="58320"/>
                  </a:lnTo>
                  <a:lnTo>
                    <a:pt x="58424" y="27480"/>
                  </a:lnTo>
                  <a:lnTo>
                    <a:pt x="97596" y="7260"/>
                  </a:lnTo>
                  <a:lnTo>
                    <a:pt x="142697" y="0"/>
                  </a:lnTo>
                  <a:lnTo>
                    <a:pt x="5014468" y="0"/>
                  </a:lnTo>
                  <a:lnTo>
                    <a:pt x="5059598" y="7260"/>
                  </a:lnTo>
                  <a:lnTo>
                    <a:pt x="5098785" y="27480"/>
                  </a:lnTo>
                  <a:lnTo>
                    <a:pt x="5129682" y="58320"/>
                  </a:lnTo>
                  <a:lnTo>
                    <a:pt x="5149941" y="97438"/>
                  </a:lnTo>
                  <a:lnTo>
                    <a:pt x="5157216" y="142493"/>
                  </a:lnTo>
                  <a:lnTo>
                    <a:pt x="5157216" y="712469"/>
                  </a:lnTo>
                  <a:lnTo>
                    <a:pt x="5149941" y="757525"/>
                  </a:lnTo>
                  <a:lnTo>
                    <a:pt x="5129682" y="796643"/>
                  </a:lnTo>
                  <a:lnTo>
                    <a:pt x="5098785" y="827483"/>
                  </a:lnTo>
                  <a:lnTo>
                    <a:pt x="5059598" y="847703"/>
                  </a:lnTo>
                  <a:lnTo>
                    <a:pt x="5014468" y="854963"/>
                  </a:lnTo>
                  <a:lnTo>
                    <a:pt x="142697" y="854963"/>
                  </a:lnTo>
                  <a:lnTo>
                    <a:pt x="97596" y="847703"/>
                  </a:lnTo>
                  <a:lnTo>
                    <a:pt x="58424" y="827483"/>
                  </a:lnTo>
                  <a:lnTo>
                    <a:pt x="27534" y="796643"/>
                  </a:lnTo>
                  <a:lnTo>
                    <a:pt x="7275" y="757525"/>
                  </a:lnTo>
                  <a:lnTo>
                    <a:pt x="0" y="712469"/>
                  </a:lnTo>
                  <a:lnTo>
                    <a:pt x="0" y="14249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40" dirty="0"/>
              <a:t> </a:t>
            </a:r>
            <a:r>
              <a:rPr spc="-10" dirty="0"/>
              <a:t>Producción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05384" y="3125723"/>
            <a:ext cx="7378065" cy="1170940"/>
            <a:chOff x="405384" y="3125723"/>
            <a:chExt cx="7378065" cy="1170940"/>
          </a:xfrm>
        </p:grpSpPr>
        <p:sp>
          <p:nvSpPr>
            <p:cNvPr id="11" name="object 11"/>
            <p:cNvSpPr/>
            <p:nvPr/>
          </p:nvSpPr>
          <p:spPr>
            <a:xfrm>
              <a:off x="411480" y="3560063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7365492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7365492" y="729996"/>
                  </a:lnTo>
                  <a:lnTo>
                    <a:pt x="7365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480" y="3560063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0" y="729996"/>
                  </a:moveTo>
                  <a:lnTo>
                    <a:pt x="7365492" y="729996"/>
                  </a:lnTo>
                  <a:lnTo>
                    <a:pt x="7365492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763" y="3131819"/>
              <a:ext cx="5157470" cy="856615"/>
            </a:xfrm>
            <a:custGeom>
              <a:avLst/>
              <a:gdLst/>
              <a:ahLst/>
              <a:cxnLst/>
              <a:rect l="l" t="t" r="r" b="b"/>
              <a:pathLst>
                <a:path w="5157470" h="856614">
                  <a:moveTo>
                    <a:pt x="5014468" y="0"/>
                  </a:moveTo>
                  <a:lnTo>
                    <a:pt x="142697" y="0"/>
                  </a:lnTo>
                  <a:lnTo>
                    <a:pt x="97596" y="7274"/>
                  </a:lnTo>
                  <a:lnTo>
                    <a:pt x="58424" y="27533"/>
                  </a:lnTo>
                  <a:lnTo>
                    <a:pt x="27534" y="58430"/>
                  </a:lnTo>
                  <a:lnTo>
                    <a:pt x="7275" y="97617"/>
                  </a:lnTo>
                  <a:lnTo>
                    <a:pt x="0" y="142747"/>
                  </a:lnTo>
                  <a:lnTo>
                    <a:pt x="0" y="713739"/>
                  </a:lnTo>
                  <a:lnTo>
                    <a:pt x="7275" y="758870"/>
                  </a:lnTo>
                  <a:lnTo>
                    <a:pt x="27534" y="798057"/>
                  </a:lnTo>
                  <a:lnTo>
                    <a:pt x="58424" y="828954"/>
                  </a:lnTo>
                  <a:lnTo>
                    <a:pt x="97596" y="849213"/>
                  </a:lnTo>
                  <a:lnTo>
                    <a:pt x="142697" y="856487"/>
                  </a:lnTo>
                  <a:lnTo>
                    <a:pt x="5014468" y="856487"/>
                  </a:lnTo>
                  <a:lnTo>
                    <a:pt x="5059598" y="849213"/>
                  </a:lnTo>
                  <a:lnTo>
                    <a:pt x="5098785" y="828954"/>
                  </a:lnTo>
                  <a:lnTo>
                    <a:pt x="5129682" y="798057"/>
                  </a:lnTo>
                  <a:lnTo>
                    <a:pt x="5149941" y="758870"/>
                  </a:lnTo>
                  <a:lnTo>
                    <a:pt x="5157216" y="713739"/>
                  </a:lnTo>
                  <a:lnTo>
                    <a:pt x="5157216" y="142747"/>
                  </a:lnTo>
                  <a:lnTo>
                    <a:pt x="5149941" y="97617"/>
                  </a:lnTo>
                  <a:lnTo>
                    <a:pt x="5129682" y="58430"/>
                  </a:lnTo>
                  <a:lnTo>
                    <a:pt x="5098785" y="27533"/>
                  </a:lnTo>
                  <a:lnTo>
                    <a:pt x="5059598" y="7274"/>
                  </a:lnTo>
                  <a:lnTo>
                    <a:pt x="5014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8763" y="3131819"/>
              <a:ext cx="5157470" cy="856615"/>
            </a:xfrm>
            <a:custGeom>
              <a:avLst/>
              <a:gdLst/>
              <a:ahLst/>
              <a:cxnLst/>
              <a:rect l="l" t="t" r="r" b="b"/>
              <a:pathLst>
                <a:path w="5157470" h="856614">
                  <a:moveTo>
                    <a:pt x="0" y="142747"/>
                  </a:moveTo>
                  <a:lnTo>
                    <a:pt x="7275" y="97617"/>
                  </a:lnTo>
                  <a:lnTo>
                    <a:pt x="27534" y="58430"/>
                  </a:lnTo>
                  <a:lnTo>
                    <a:pt x="58424" y="27533"/>
                  </a:lnTo>
                  <a:lnTo>
                    <a:pt x="97596" y="7274"/>
                  </a:lnTo>
                  <a:lnTo>
                    <a:pt x="142697" y="0"/>
                  </a:lnTo>
                  <a:lnTo>
                    <a:pt x="5014468" y="0"/>
                  </a:lnTo>
                  <a:lnTo>
                    <a:pt x="5059598" y="7274"/>
                  </a:lnTo>
                  <a:lnTo>
                    <a:pt x="5098785" y="27533"/>
                  </a:lnTo>
                  <a:lnTo>
                    <a:pt x="5129682" y="58430"/>
                  </a:lnTo>
                  <a:lnTo>
                    <a:pt x="5149941" y="97617"/>
                  </a:lnTo>
                  <a:lnTo>
                    <a:pt x="5157216" y="142747"/>
                  </a:lnTo>
                  <a:lnTo>
                    <a:pt x="5157216" y="713739"/>
                  </a:lnTo>
                  <a:lnTo>
                    <a:pt x="5149941" y="758870"/>
                  </a:lnTo>
                  <a:lnTo>
                    <a:pt x="5129682" y="798057"/>
                  </a:lnTo>
                  <a:lnTo>
                    <a:pt x="5098785" y="828954"/>
                  </a:lnTo>
                  <a:lnTo>
                    <a:pt x="5059598" y="849213"/>
                  </a:lnTo>
                  <a:lnTo>
                    <a:pt x="5014468" y="856487"/>
                  </a:lnTo>
                  <a:lnTo>
                    <a:pt x="142697" y="856487"/>
                  </a:lnTo>
                  <a:lnTo>
                    <a:pt x="97596" y="849213"/>
                  </a:lnTo>
                  <a:lnTo>
                    <a:pt x="58424" y="828954"/>
                  </a:lnTo>
                  <a:lnTo>
                    <a:pt x="27534" y="798057"/>
                  </a:lnTo>
                  <a:lnTo>
                    <a:pt x="7275" y="758870"/>
                  </a:lnTo>
                  <a:lnTo>
                    <a:pt x="0" y="713739"/>
                  </a:lnTo>
                  <a:lnTo>
                    <a:pt x="0" y="1427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5384" y="4440935"/>
            <a:ext cx="7378065" cy="1170940"/>
            <a:chOff x="405384" y="4440935"/>
            <a:chExt cx="7378065" cy="1170940"/>
          </a:xfrm>
        </p:grpSpPr>
        <p:sp>
          <p:nvSpPr>
            <p:cNvPr id="16" name="object 16"/>
            <p:cNvSpPr/>
            <p:nvPr/>
          </p:nvSpPr>
          <p:spPr>
            <a:xfrm>
              <a:off x="411480" y="4875275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7365492" y="0"/>
                  </a:moveTo>
                  <a:lnTo>
                    <a:pt x="0" y="0"/>
                  </a:lnTo>
                  <a:lnTo>
                    <a:pt x="0" y="729996"/>
                  </a:lnTo>
                  <a:lnTo>
                    <a:pt x="7365492" y="729996"/>
                  </a:lnTo>
                  <a:lnTo>
                    <a:pt x="73654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480" y="4875275"/>
              <a:ext cx="7366000" cy="730250"/>
            </a:xfrm>
            <a:custGeom>
              <a:avLst/>
              <a:gdLst/>
              <a:ahLst/>
              <a:cxnLst/>
              <a:rect l="l" t="t" r="r" b="b"/>
              <a:pathLst>
                <a:path w="7366000" h="730250">
                  <a:moveTo>
                    <a:pt x="0" y="729996"/>
                  </a:moveTo>
                  <a:lnTo>
                    <a:pt x="7365492" y="729996"/>
                  </a:lnTo>
                  <a:lnTo>
                    <a:pt x="7365492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763" y="4447031"/>
              <a:ext cx="5157470" cy="856615"/>
            </a:xfrm>
            <a:custGeom>
              <a:avLst/>
              <a:gdLst/>
              <a:ahLst/>
              <a:cxnLst/>
              <a:rect l="l" t="t" r="r" b="b"/>
              <a:pathLst>
                <a:path w="5157470" h="856614">
                  <a:moveTo>
                    <a:pt x="5014468" y="0"/>
                  </a:moveTo>
                  <a:lnTo>
                    <a:pt x="142697" y="0"/>
                  </a:lnTo>
                  <a:lnTo>
                    <a:pt x="97596" y="7274"/>
                  </a:lnTo>
                  <a:lnTo>
                    <a:pt x="58424" y="27533"/>
                  </a:lnTo>
                  <a:lnTo>
                    <a:pt x="27534" y="58430"/>
                  </a:lnTo>
                  <a:lnTo>
                    <a:pt x="7275" y="97617"/>
                  </a:lnTo>
                  <a:lnTo>
                    <a:pt x="0" y="142748"/>
                  </a:lnTo>
                  <a:lnTo>
                    <a:pt x="0" y="713740"/>
                  </a:lnTo>
                  <a:lnTo>
                    <a:pt x="7275" y="758870"/>
                  </a:lnTo>
                  <a:lnTo>
                    <a:pt x="27534" y="798057"/>
                  </a:lnTo>
                  <a:lnTo>
                    <a:pt x="58424" y="828954"/>
                  </a:lnTo>
                  <a:lnTo>
                    <a:pt x="97596" y="849213"/>
                  </a:lnTo>
                  <a:lnTo>
                    <a:pt x="142697" y="856488"/>
                  </a:lnTo>
                  <a:lnTo>
                    <a:pt x="5014468" y="856488"/>
                  </a:lnTo>
                  <a:lnTo>
                    <a:pt x="5059598" y="849213"/>
                  </a:lnTo>
                  <a:lnTo>
                    <a:pt x="5098785" y="828954"/>
                  </a:lnTo>
                  <a:lnTo>
                    <a:pt x="5129682" y="798057"/>
                  </a:lnTo>
                  <a:lnTo>
                    <a:pt x="5149941" y="758870"/>
                  </a:lnTo>
                  <a:lnTo>
                    <a:pt x="5157216" y="713740"/>
                  </a:lnTo>
                  <a:lnTo>
                    <a:pt x="5157216" y="142748"/>
                  </a:lnTo>
                  <a:lnTo>
                    <a:pt x="5149941" y="97617"/>
                  </a:lnTo>
                  <a:lnTo>
                    <a:pt x="5129682" y="58430"/>
                  </a:lnTo>
                  <a:lnTo>
                    <a:pt x="5098785" y="27533"/>
                  </a:lnTo>
                  <a:lnTo>
                    <a:pt x="5059598" y="7274"/>
                  </a:lnTo>
                  <a:lnTo>
                    <a:pt x="50144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8763" y="4447031"/>
              <a:ext cx="5157470" cy="856615"/>
            </a:xfrm>
            <a:custGeom>
              <a:avLst/>
              <a:gdLst/>
              <a:ahLst/>
              <a:cxnLst/>
              <a:rect l="l" t="t" r="r" b="b"/>
              <a:pathLst>
                <a:path w="5157470" h="856614">
                  <a:moveTo>
                    <a:pt x="0" y="142748"/>
                  </a:moveTo>
                  <a:lnTo>
                    <a:pt x="7275" y="97617"/>
                  </a:lnTo>
                  <a:lnTo>
                    <a:pt x="27534" y="58430"/>
                  </a:lnTo>
                  <a:lnTo>
                    <a:pt x="58424" y="27533"/>
                  </a:lnTo>
                  <a:lnTo>
                    <a:pt x="97596" y="7274"/>
                  </a:lnTo>
                  <a:lnTo>
                    <a:pt x="142697" y="0"/>
                  </a:lnTo>
                  <a:lnTo>
                    <a:pt x="5014468" y="0"/>
                  </a:lnTo>
                  <a:lnTo>
                    <a:pt x="5059598" y="7274"/>
                  </a:lnTo>
                  <a:lnTo>
                    <a:pt x="5098785" y="27533"/>
                  </a:lnTo>
                  <a:lnTo>
                    <a:pt x="5129682" y="58430"/>
                  </a:lnTo>
                  <a:lnTo>
                    <a:pt x="5149941" y="97617"/>
                  </a:lnTo>
                  <a:lnTo>
                    <a:pt x="5157216" y="142748"/>
                  </a:lnTo>
                  <a:lnTo>
                    <a:pt x="5157216" y="713740"/>
                  </a:lnTo>
                  <a:lnTo>
                    <a:pt x="5149941" y="758870"/>
                  </a:lnTo>
                  <a:lnTo>
                    <a:pt x="5129682" y="798057"/>
                  </a:lnTo>
                  <a:lnTo>
                    <a:pt x="5098785" y="828954"/>
                  </a:lnTo>
                  <a:lnTo>
                    <a:pt x="5059598" y="849213"/>
                  </a:lnTo>
                  <a:lnTo>
                    <a:pt x="5014468" y="856488"/>
                  </a:lnTo>
                  <a:lnTo>
                    <a:pt x="142697" y="856488"/>
                  </a:lnTo>
                  <a:lnTo>
                    <a:pt x="97596" y="849213"/>
                  </a:lnTo>
                  <a:lnTo>
                    <a:pt x="58424" y="828954"/>
                  </a:lnTo>
                  <a:lnTo>
                    <a:pt x="27534" y="798057"/>
                  </a:lnTo>
                  <a:lnTo>
                    <a:pt x="7275" y="758870"/>
                  </a:lnTo>
                  <a:lnTo>
                    <a:pt x="0" y="713740"/>
                  </a:lnTo>
                  <a:lnTo>
                    <a:pt x="0" y="1427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3502" y="3216910"/>
            <a:ext cx="3797097" cy="1880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indent="-44894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61645" algn="l"/>
              </a:tabLst>
            </a:pPr>
            <a:r>
              <a:rPr sz="3600" spc="-10" dirty="0" err="1">
                <a:solidFill>
                  <a:srgbClr val="FFFF00"/>
                </a:solidFill>
                <a:latin typeface="Calibri"/>
                <a:cs typeface="Calibri"/>
              </a:rPr>
              <a:t>Comercial</a:t>
            </a:r>
            <a:r>
              <a:rPr lang="es-MX" sz="3600" spc="-10" dirty="0" err="1">
                <a:solidFill>
                  <a:srgbClr val="FFFF00"/>
                </a:solidFill>
                <a:latin typeface="Calibri"/>
                <a:cs typeface="Calibri"/>
              </a:rPr>
              <a:t>ización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Clr>
                <a:srgbClr val="FFFF00"/>
              </a:buClr>
              <a:buFont typeface="Calibri"/>
              <a:buAutoNum type="arabicPeriod" startAt="2"/>
            </a:pPr>
            <a:endParaRPr sz="3600" dirty="0">
              <a:latin typeface="Calibri"/>
              <a:cs typeface="Calibri"/>
            </a:endParaRPr>
          </a:p>
          <a:p>
            <a:pPr marL="461645" indent="-448945">
              <a:lnSpc>
                <a:spcPct val="100000"/>
              </a:lnSpc>
              <a:buAutoNum type="arabicPeriod" startAt="2"/>
              <a:tabLst>
                <a:tab pos="461645" algn="l"/>
              </a:tabLst>
            </a:pPr>
            <a:r>
              <a:rPr sz="3600" spc="-10" dirty="0">
                <a:solidFill>
                  <a:srgbClr val="FFFF00"/>
                </a:solidFill>
                <a:latin typeface="Calibri"/>
                <a:cs typeface="Calibri"/>
              </a:rPr>
              <a:t>Finanzas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18219" y="2729483"/>
            <a:ext cx="3226435" cy="2546350"/>
            <a:chOff x="8618219" y="2729483"/>
            <a:chExt cx="3226435" cy="254635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219" y="3020567"/>
              <a:ext cx="3225546" cy="22547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3751" y="2793491"/>
              <a:ext cx="3096768" cy="21259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651747" y="2761487"/>
              <a:ext cx="3161030" cy="2190115"/>
            </a:xfrm>
            <a:custGeom>
              <a:avLst/>
              <a:gdLst/>
              <a:ahLst/>
              <a:cxnLst/>
              <a:rect l="l" t="t" r="r" b="b"/>
              <a:pathLst>
                <a:path w="3161029" h="2190115">
                  <a:moveTo>
                    <a:pt x="0" y="2189988"/>
                  </a:moveTo>
                  <a:lnTo>
                    <a:pt x="3160776" y="2189988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2189988"/>
                  </a:lnTo>
                  <a:close/>
                </a:path>
              </a:pathLst>
            </a:custGeom>
            <a:ln w="640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788" y="2025395"/>
              <a:ext cx="11774805" cy="1896110"/>
            </a:xfrm>
            <a:custGeom>
              <a:avLst/>
              <a:gdLst/>
              <a:ahLst/>
              <a:cxnLst/>
              <a:rect l="l" t="t" r="r" b="b"/>
              <a:pathLst>
                <a:path w="11774805" h="1896110">
                  <a:moveTo>
                    <a:pt x="11774423" y="0"/>
                  </a:moveTo>
                  <a:lnTo>
                    <a:pt x="0" y="0"/>
                  </a:lnTo>
                  <a:lnTo>
                    <a:pt x="0" y="1231900"/>
                  </a:lnTo>
                  <a:lnTo>
                    <a:pt x="5514340" y="1231900"/>
                  </a:lnTo>
                  <a:lnTo>
                    <a:pt x="5514340" y="1421891"/>
                  </a:lnTo>
                  <a:lnTo>
                    <a:pt x="5141468" y="1421891"/>
                  </a:lnTo>
                  <a:lnTo>
                    <a:pt x="5887212" y="1895855"/>
                  </a:lnTo>
                  <a:lnTo>
                    <a:pt x="6632956" y="1421891"/>
                  </a:lnTo>
                  <a:lnTo>
                    <a:pt x="6260084" y="1421891"/>
                  </a:lnTo>
                  <a:lnTo>
                    <a:pt x="6260084" y="1231900"/>
                  </a:lnTo>
                  <a:lnTo>
                    <a:pt x="11774423" y="1231900"/>
                  </a:lnTo>
                  <a:lnTo>
                    <a:pt x="1177442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788" y="2025395"/>
              <a:ext cx="11774805" cy="1896110"/>
            </a:xfrm>
            <a:custGeom>
              <a:avLst/>
              <a:gdLst/>
              <a:ahLst/>
              <a:cxnLst/>
              <a:rect l="l" t="t" r="r" b="b"/>
              <a:pathLst>
                <a:path w="11774805" h="1896110">
                  <a:moveTo>
                    <a:pt x="11774423" y="1231900"/>
                  </a:moveTo>
                  <a:lnTo>
                    <a:pt x="6260084" y="1231900"/>
                  </a:lnTo>
                  <a:lnTo>
                    <a:pt x="6260084" y="1421891"/>
                  </a:lnTo>
                  <a:lnTo>
                    <a:pt x="6632956" y="1421891"/>
                  </a:lnTo>
                  <a:lnTo>
                    <a:pt x="5887212" y="1895855"/>
                  </a:lnTo>
                  <a:lnTo>
                    <a:pt x="5141468" y="1421891"/>
                  </a:lnTo>
                  <a:lnTo>
                    <a:pt x="5514340" y="1421891"/>
                  </a:lnTo>
                  <a:lnTo>
                    <a:pt x="5514340" y="1231900"/>
                  </a:lnTo>
                  <a:lnTo>
                    <a:pt x="0" y="1231900"/>
                  </a:lnTo>
                  <a:lnTo>
                    <a:pt x="0" y="0"/>
                  </a:lnTo>
                  <a:lnTo>
                    <a:pt x="11774423" y="0"/>
                  </a:lnTo>
                  <a:lnTo>
                    <a:pt x="11774423" y="12319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96053" y="2063318"/>
            <a:ext cx="21996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843B0C"/>
                </a:solidFill>
                <a:latin typeface="Calibri"/>
                <a:cs typeface="Calibri"/>
              </a:rPr>
              <a:t>Comercialización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788" y="2691383"/>
            <a:ext cx="5887720" cy="567055"/>
          </a:xfrm>
          <a:custGeom>
            <a:avLst/>
            <a:gdLst/>
            <a:ahLst/>
            <a:cxnLst/>
            <a:rect l="l" t="t" r="r" b="b"/>
            <a:pathLst>
              <a:path w="5887720" h="567054">
                <a:moveTo>
                  <a:pt x="0" y="566927"/>
                </a:moveTo>
                <a:lnTo>
                  <a:pt x="5887212" y="566927"/>
                </a:lnTo>
                <a:lnTo>
                  <a:pt x="5887212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ln w="12192">
            <a:solidFill>
              <a:srgbClr val="FFE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788" y="2691383"/>
            <a:ext cx="5887720" cy="567055"/>
          </a:xfrm>
          <a:prstGeom prst="rect">
            <a:avLst/>
          </a:prstGeom>
          <a:solidFill>
            <a:srgbClr val="FFD966">
              <a:alpha val="90194"/>
            </a:srgbClr>
          </a:solidFill>
        </p:spPr>
        <p:txBody>
          <a:bodyPr vert="horz" wrap="square" lIns="0" tIns="154305" rIns="0" bIns="0" rtlCol="0">
            <a:spAutoFit/>
          </a:bodyPr>
          <a:lstStyle/>
          <a:p>
            <a:pPr marL="1384300">
              <a:lnSpc>
                <a:spcPct val="100000"/>
              </a:lnSpc>
              <a:spcBef>
                <a:spcPts val="121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Unió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Fondo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Comercio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Internacional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691383"/>
            <a:ext cx="5887720" cy="567055"/>
          </a:xfrm>
          <a:custGeom>
            <a:avLst/>
            <a:gdLst/>
            <a:ahLst/>
            <a:cxnLst/>
            <a:rect l="l" t="t" r="r" b="b"/>
            <a:pathLst>
              <a:path w="5887720" h="567054">
                <a:moveTo>
                  <a:pt x="0" y="566927"/>
                </a:moveTo>
                <a:lnTo>
                  <a:pt x="5887211" y="566927"/>
                </a:lnTo>
                <a:lnTo>
                  <a:pt x="5887211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9903" y="2685288"/>
            <a:ext cx="5899785" cy="579120"/>
          </a:xfrm>
          <a:prstGeom prst="rect">
            <a:avLst/>
          </a:prstGeom>
          <a:solidFill>
            <a:srgbClr val="D2DEEE">
              <a:alpha val="90194"/>
            </a:srgbClr>
          </a:solidFill>
        </p:spPr>
        <p:txBody>
          <a:bodyPr vert="horz" wrap="square" lIns="0" tIns="160655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265"/>
              </a:spcBef>
            </a:pPr>
            <a:r>
              <a:rPr sz="1400" dirty="0">
                <a:latin typeface="Calibri"/>
                <a:cs typeface="Calibri"/>
              </a:rPr>
              <a:t>2.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Aumentó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precio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bienes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consumos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65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veces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2437" y="143002"/>
            <a:ext cx="11787505" cy="1908810"/>
            <a:chOff x="202437" y="143002"/>
            <a:chExt cx="11787505" cy="1908810"/>
          </a:xfrm>
        </p:grpSpPr>
        <p:sp>
          <p:nvSpPr>
            <p:cNvPr id="13" name="object 13"/>
            <p:cNvSpPr/>
            <p:nvPr/>
          </p:nvSpPr>
          <p:spPr>
            <a:xfrm>
              <a:off x="208787" y="149352"/>
              <a:ext cx="11774805" cy="1896110"/>
            </a:xfrm>
            <a:custGeom>
              <a:avLst/>
              <a:gdLst/>
              <a:ahLst/>
              <a:cxnLst/>
              <a:rect l="l" t="t" r="r" b="b"/>
              <a:pathLst>
                <a:path w="11774805" h="1896110">
                  <a:moveTo>
                    <a:pt x="11774423" y="0"/>
                  </a:moveTo>
                  <a:lnTo>
                    <a:pt x="0" y="0"/>
                  </a:lnTo>
                  <a:lnTo>
                    <a:pt x="0" y="1231900"/>
                  </a:lnTo>
                  <a:lnTo>
                    <a:pt x="5514340" y="1231900"/>
                  </a:lnTo>
                  <a:lnTo>
                    <a:pt x="5514340" y="1421892"/>
                  </a:lnTo>
                  <a:lnTo>
                    <a:pt x="5141468" y="1421892"/>
                  </a:lnTo>
                  <a:lnTo>
                    <a:pt x="5887212" y="1895856"/>
                  </a:lnTo>
                  <a:lnTo>
                    <a:pt x="6632956" y="1421892"/>
                  </a:lnTo>
                  <a:lnTo>
                    <a:pt x="6260084" y="1421892"/>
                  </a:lnTo>
                  <a:lnTo>
                    <a:pt x="6260084" y="1231900"/>
                  </a:lnTo>
                  <a:lnTo>
                    <a:pt x="11774423" y="1231900"/>
                  </a:lnTo>
                  <a:lnTo>
                    <a:pt x="11774423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" y="149352"/>
              <a:ext cx="11774805" cy="1896110"/>
            </a:xfrm>
            <a:custGeom>
              <a:avLst/>
              <a:gdLst/>
              <a:ahLst/>
              <a:cxnLst/>
              <a:rect l="l" t="t" r="r" b="b"/>
              <a:pathLst>
                <a:path w="11774805" h="1896110">
                  <a:moveTo>
                    <a:pt x="11774423" y="1231900"/>
                  </a:moveTo>
                  <a:lnTo>
                    <a:pt x="6260084" y="1231900"/>
                  </a:lnTo>
                  <a:lnTo>
                    <a:pt x="6260084" y="1421892"/>
                  </a:lnTo>
                  <a:lnTo>
                    <a:pt x="6632956" y="1421892"/>
                  </a:lnTo>
                  <a:lnTo>
                    <a:pt x="5887212" y="1895856"/>
                  </a:lnTo>
                  <a:lnTo>
                    <a:pt x="5141468" y="1421892"/>
                  </a:lnTo>
                  <a:lnTo>
                    <a:pt x="5514340" y="1421892"/>
                  </a:lnTo>
                  <a:lnTo>
                    <a:pt x="5514340" y="1231900"/>
                  </a:lnTo>
                  <a:lnTo>
                    <a:pt x="0" y="1231900"/>
                  </a:lnTo>
                  <a:lnTo>
                    <a:pt x="0" y="0"/>
                  </a:lnTo>
                  <a:lnTo>
                    <a:pt x="11774423" y="0"/>
                  </a:lnTo>
                  <a:lnTo>
                    <a:pt x="11774423" y="123190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57342" y="122377"/>
            <a:ext cx="18808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0000"/>
                </a:solidFill>
              </a:rPr>
              <a:t>Producción</a:t>
            </a:r>
            <a:endParaRPr sz="3200"/>
          </a:p>
        </p:txBody>
      </p:sp>
      <p:sp>
        <p:nvSpPr>
          <p:cNvPr id="16" name="object 16"/>
          <p:cNvSpPr/>
          <p:nvPr/>
        </p:nvSpPr>
        <p:spPr>
          <a:xfrm>
            <a:off x="208788" y="813816"/>
            <a:ext cx="5887720" cy="567055"/>
          </a:xfrm>
          <a:custGeom>
            <a:avLst/>
            <a:gdLst/>
            <a:ahLst/>
            <a:cxnLst/>
            <a:rect l="l" t="t" r="r" b="b"/>
            <a:pathLst>
              <a:path w="5887720" h="567055">
                <a:moveTo>
                  <a:pt x="0" y="566927"/>
                </a:moveTo>
                <a:lnTo>
                  <a:pt x="5887212" y="566927"/>
                </a:lnTo>
                <a:lnTo>
                  <a:pt x="5887212" y="0"/>
                </a:lnTo>
                <a:lnTo>
                  <a:pt x="0" y="0"/>
                </a:lnTo>
                <a:lnTo>
                  <a:pt x="0" y="566927"/>
                </a:lnTo>
                <a:close/>
              </a:path>
            </a:pathLst>
          </a:custGeom>
          <a:ln w="12192">
            <a:solidFill>
              <a:srgbClr val="D4E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8788" y="813816"/>
            <a:ext cx="5887720" cy="5670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83185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655"/>
              </a:spcBef>
            </a:pPr>
            <a:r>
              <a:rPr sz="1400" dirty="0">
                <a:latin typeface="Calibri"/>
                <a:cs typeface="Calibri"/>
              </a:rPr>
              <a:t>1.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Estrategia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programación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bienes.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813816"/>
            <a:ext cx="5887720" cy="567055"/>
          </a:xfrm>
          <a:prstGeom prst="rect">
            <a:avLst/>
          </a:prstGeom>
          <a:solidFill>
            <a:srgbClr val="FFFF00">
              <a:alpha val="90194"/>
            </a:srgbClr>
          </a:solidFill>
          <a:ln w="12192">
            <a:solidFill>
              <a:srgbClr val="F8D6CD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latin typeface="Calibri"/>
                <a:cs typeface="Calibri"/>
              </a:rPr>
              <a:t>2.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Abolición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 grupos</a:t>
            </a:r>
            <a:r>
              <a:rPr sz="1400" spc="-10" dirty="0">
                <a:latin typeface="Calibri"/>
                <a:cs typeface="Calibri"/>
              </a:rPr>
              <a:t> Zaibatsu,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formaron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grupo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Keiretsu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8788" y="5134355"/>
            <a:ext cx="11774805" cy="909955"/>
            <a:chOff x="208788" y="5134355"/>
            <a:chExt cx="11774805" cy="909955"/>
          </a:xfrm>
        </p:grpSpPr>
        <p:sp>
          <p:nvSpPr>
            <p:cNvPr id="20" name="object 20"/>
            <p:cNvSpPr/>
            <p:nvPr/>
          </p:nvSpPr>
          <p:spPr>
            <a:xfrm>
              <a:off x="208788" y="5134355"/>
              <a:ext cx="11774805" cy="909955"/>
            </a:xfrm>
            <a:custGeom>
              <a:avLst/>
              <a:gdLst/>
              <a:ahLst/>
              <a:cxnLst/>
              <a:rect l="l" t="t" r="r" b="b"/>
              <a:pathLst>
                <a:path w="11774805" h="909954">
                  <a:moveTo>
                    <a:pt x="11774424" y="0"/>
                  </a:moveTo>
                  <a:lnTo>
                    <a:pt x="0" y="0"/>
                  </a:lnTo>
                  <a:lnTo>
                    <a:pt x="0" y="909828"/>
                  </a:lnTo>
                  <a:lnTo>
                    <a:pt x="11774424" y="909828"/>
                  </a:lnTo>
                  <a:lnTo>
                    <a:pt x="1177442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2496" y="5259323"/>
              <a:ext cx="4201795" cy="567055"/>
            </a:xfrm>
            <a:custGeom>
              <a:avLst/>
              <a:gdLst/>
              <a:ahLst/>
              <a:cxnLst/>
              <a:rect l="l" t="t" r="r" b="b"/>
              <a:pathLst>
                <a:path w="4201795" h="567054">
                  <a:moveTo>
                    <a:pt x="4201667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4201667" y="566928"/>
                  </a:lnTo>
                  <a:lnTo>
                    <a:pt x="4201667" y="0"/>
                  </a:lnTo>
                  <a:close/>
                </a:path>
              </a:pathLst>
            </a:custGeom>
            <a:solidFill>
              <a:srgbClr val="00AF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2496" y="5259323"/>
              <a:ext cx="4201795" cy="567055"/>
            </a:xfrm>
            <a:custGeom>
              <a:avLst/>
              <a:gdLst/>
              <a:ahLst/>
              <a:cxnLst/>
              <a:rect l="l" t="t" r="r" b="b"/>
              <a:pathLst>
                <a:path w="4201795" h="567054">
                  <a:moveTo>
                    <a:pt x="0" y="566928"/>
                  </a:moveTo>
                  <a:lnTo>
                    <a:pt x="4201667" y="566928"/>
                  </a:lnTo>
                  <a:lnTo>
                    <a:pt x="4201667" y="0"/>
                  </a:lnTo>
                  <a:lnTo>
                    <a:pt x="0" y="0"/>
                  </a:lnTo>
                  <a:lnTo>
                    <a:pt x="0" y="566928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84164" y="5268467"/>
              <a:ext cx="4200525" cy="567055"/>
            </a:xfrm>
            <a:custGeom>
              <a:avLst/>
              <a:gdLst/>
              <a:ahLst/>
              <a:cxnLst/>
              <a:rect l="l" t="t" r="r" b="b"/>
              <a:pathLst>
                <a:path w="4200525" h="567054">
                  <a:moveTo>
                    <a:pt x="4200144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4200144" y="566927"/>
                  </a:lnTo>
                  <a:lnTo>
                    <a:pt x="4200144" y="0"/>
                  </a:lnTo>
                  <a:close/>
                </a:path>
              </a:pathLst>
            </a:custGeom>
            <a:solidFill>
              <a:srgbClr val="00AF5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84164" y="5268467"/>
              <a:ext cx="4200525" cy="567055"/>
            </a:xfrm>
            <a:custGeom>
              <a:avLst/>
              <a:gdLst/>
              <a:ahLst/>
              <a:cxnLst/>
              <a:rect l="l" t="t" r="r" b="b"/>
              <a:pathLst>
                <a:path w="4200525" h="567054">
                  <a:moveTo>
                    <a:pt x="0" y="566927"/>
                  </a:moveTo>
                  <a:lnTo>
                    <a:pt x="4200144" y="566927"/>
                  </a:lnTo>
                  <a:lnTo>
                    <a:pt x="4200144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40271"/>
              </p:ext>
            </p:extLst>
          </p:nvPr>
        </p:nvGraphicFramePr>
        <p:xfrm>
          <a:off x="202692" y="3902964"/>
          <a:ext cx="11774804" cy="2139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934"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5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Finanzas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344170">
                        <a:lnSpc>
                          <a:spcPts val="130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Utilizó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política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Dodge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Line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14045" marR="418465" indent="-198120">
                        <a:lnSpc>
                          <a:spcPts val="151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resolver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problema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contracción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monetaria.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8D6CD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8D6CD"/>
                      </a:solidFill>
                      <a:prstDash val="solid"/>
                    </a:lnB>
                    <a:solidFill>
                      <a:srgbClr val="FFFF00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76605" marR="457834" indent="-309880">
                        <a:lnSpc>
                          <a:spcPts val="151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 err="1">
                          <a:latin typeface="Calibri"/>
                          <a:cs typeface="Calibri"/>
                        </a:rPr>
                        <a:t>Impuls</a:t>
                      </a:r>
                      <a:r>
                        <a:rPr lang="es-MX" sz="1400" dirty="0" err="1">
                          <a:latin typeface="Calibri"/>
                          <a:cs typeface="Calibri"/>
                        </a:rPr>
                        <a:t>ó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libre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comercio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37235" marR="325755" indent="-40703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err="1">
                          <a:latin typeface="Calibri"/>
                          <a:cs typeface="Calibri"/>
                        </a:rPr>
                        <a:t>Resolv</a:t>
                      </a:r>
                      <a:r>
                        <a:rPr lang="es-MX" sz="1400" spc="-10" dirty="0" err="1">
                          <a:latin typeface="Calibri"/>
                          <a:cs typeface="Calibri"/>
                        </a:rPr>
                        <a:t>ió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problema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inflación,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utilizando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política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presupuesto balanceada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2DEEE"/>
                      </a:solidFill>
                      <a:prstDash val="solid"/>
                    </a:lnT>
                    <a:lnB w="12700">
                      <a:solidFill>
                        <a:srgbClr val="D2DEEE"/>
                      </a:solidFill>
                      <a:prstDash val="solid"/>
                    </a:lnB>
                    <a:solidFill>
                      <a:srgbClr val="D2DEEE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2015" marR="389890" indent="-485140">
                        <a:lnSpc>
                          <a:spcPts val="1510"/>
                        </a:lnSpc>
                        <a:spcBef>
                          <a:spcPts val="6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Obtuvo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apoyo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lang="es-MX" sz="1400" spc="-25" dirty="0">
                          <a:latin typeface="Calibri"/>
                          <a:cs typeface="Calibri"/>
                        </a:rPr>
                        <a:t>"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EE.UU</a:t>
                      </a:r>
                      <a:r>
                        <a:rPr lang="es-MX" sz="1400" spc="-10" dirty="0">
                          <a:latin typeface="Calibri"/>
                          <a:cs typeface="Calibri"/>
                        </a:rPr>
                        <a:t>."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8D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19">
                <a:tc gridSpan="5">
                  <a:txBody>
                    <a:bodyPr/>
                    <a:lstStyle/>
                    <a:p>
                      <a:pPr marL="1913889">
                        <a:lnSpc>
                          <a:spcPct val="100000"/>
                        </a:lnSpc>
                        <a:spcBef>
                          <a:spcPts val="1520"/>
                        </a:spcBef>
                        <a:tabLst>
                          <a:tab pos="5978525" algn="l"/>
                        </a:tabLst>
                      </a:pPr>
                      <a:r>
                        <a:rPr sz="2100" baseline="-2976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2100" spc="-37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-29761" dirty="0">
                          <a:latin typeface="Calibri"/>
                          <a:cs typeface="Calibri"/>
                        </a:rPr>
                        <a:t>Vendió</a:t>
                      </a:r>
                      <a:r>
                        <a:rPr sz="2100" spc="-22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arma</a:t>
                      </a:r>
                      <a:r>
                        <a:rPr sz="2100" spc="-44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100" spc="-44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EE.UU</a:t>
                      </a:r>
                      <a:r>
                        <a:rPr sz="2100" spc="-52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100" spc="-37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100" spc="-44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Guerra</a:t>
                      </a:r>
                      <a:r>
                        <a:rPr sz="2100" spc="-44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100" spc="-37" baseline="-2976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-29761" dirty="0">
                          <a:latin typeface="Calibri"/>
                          <a:cs typeface="Calibri"/>
                        </a:rPr>
                        <a:t>Corea</a:t>
                      </a:r>
                      <a:r>
                        <a:rPr sz="2100" baseline="-2976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Redujo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subsidio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gobierno,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crear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nueva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666178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deuda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emitir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nuevo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bono.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92964"/>
            <a:ext cx="11811000" cy="101245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49225" rIns="0" bIns="0" rtlCol="0">
            <a:spAutoFit/>
          </a:bodyPr>
          <a:lstStyle/>
          <a:p>
            <a:pPr marL="1163638" marR="194945" indent="-895350" algn="ctr">
              <a:lnSpc>
                <a:spcPct val="100000"/>
              </a:lnSpc>
              <a:spcBef>
                <a:spcPts val="1175"/>
              </a:spcBef>
            </a:pPr>
            <a:r>
              <a:rPr lang="es-ES" sz="2800" dirty="0">
                <a:solidFill>
                  <a:schemeClr val="bg1"/>
                </a:solidFill>
              </a:rPr>
              <a:t>Las tres reformas fundamentales promovidas por 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>Estados Unidos en el proceso de recuperación económica de Japón.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57729" y="1673098"/>
            <a:ext cx="7876540" cy="1181735"/>
            <a:chOff x="2157729" y="1673098"/>
            <a:chExt cx="7876540" cy="1181735"/>
          </a:xfrm>
        </p:grpSpPr>
        <p:sp>
          <p:nvSpPr>
            <p:cNvPr id="5" name="object 5"/>
            <p:cNvSpPr/>
            <p:nvPr/>
          </p:nvSpPr>
          <p:spPr>
            <a:xfrm>
              <a:off x="2164079" y="1679448"/>
              <a:ext cx="7863840" cy="1169035"/>
            </a:xfrm>
            <a:custGeom>
              <a:avLst/>
              <a:gdLst/>
              <a:ahLst/>
              <a:cxnLst/>
              <a:rect l="l" t="t" r="r" b="b"/>
              <a:pathLst>
                <a:path w="7863840" h="1169035">
                  <a:moveTo>
                    <a:pt x="7747000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1052067"/>
                  </a:lnTo>
                  <a:lnTo>
                    <a:pt x="9183" y="1097541"/>
                  </a:lnTo>
                  <a:lnTo>
                    <a:pt x="34226" y="1134681"/>
                  </a:lnTo>
                  <a:lnTo>
                    <a:pt x="71366" y="1159724"/>
                  </a:lnTo>
                  <a:lnTo>
                    <a:pt x="116839" y="1168907"/>
                  </a:lnTo>
                  <a:lnTo>
                    <a:pt x="7747000" y="1168907"/>
                  </a:lnTo>
                  <a:lnTo>
                    <a:pt x="7792473" y="1159724"/>
                  </a:lnTo>
                  <a:lnTo>
                    <a:pt x="7829613" y="1134681"/>
                  </a:lnTo>
                  <a:lnTo>
                    <a:pt x="7854656" y="1097541"/>
                  </a:lnTo>
                  <a:lnTo>
                    <a:pt x="7863840" y="1052067"/>
                  </a:lnTo>
                  <a:lnTo>
                    <a:pt x="7863840" y="116839"/>
                  </a:lnTo>
                  <a:lnTo>
                    <a:pt x="7854656" y="71366"/>
                  </a:lnTo>
                  <a:lnTo>
                    <a:pt x="7829613" y="34226"/>
                  </a:lnTo>
                  <a:lnTo>
                    <a:pt x="7792473" y="9183"/>
                  </a:lnTo>
                  <a:lnTo>
                    <a:pt x="774700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4079" y="1679448"/>
              <a:ext cx="7863840" cy="1169035"/>
            </a:xfrm>
            <a:custGeom>
              <a:avLst/>
              <a:gdLst/>
              <a:ahLst/>
              <a:cxnLst/>
              <a:rect l="l" t="t" r="r" b="b"/>
              <a:pathLst>
                <a:path w="7863840" h="1169035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7747000" y="0"/>
                  </a:lnTo>
                  <a:lnTo>
                    <a:pt x="7792473" y="9183"/>
                  </a:lnTo>
                  <a:lnTo>
                    <a:pt x="7829613" y="34226"/>
                  </a:lnTo>
                  <a:lnTo>
                    <a:pt x="7854656" y="71366"/>
                  </a:lnTo>
                  <a:lnTo>
                    <a:pt x="7863840" y="116839"/>
                  </a:lnTo>
                  <a:lnTo>
                    <a:pt x="7863840" y="1052067"/>
                  </a:lnTo>
                  <a:lnTo>
                    <a:pt x="7854656" y="1097541"/>
                  </a:lnTo>
                  <a:lnTo>
                    <a:pt x="7829613" y="1134681"/>
                  </a:lnTo>
                  <a:lnTo>
                    <a:pt x="7792473" y="1159724"/>
                  </a:lnTo>
                  <a:lnTo>
                    <a:pt x="7747000" y="1168907"/>
                  </a:lnTo>
                  <a:lnTo>
                    <a:pt x="116839" y="1168907"/>
                  </a:lnTo>
                  <a:lnTo>
                    <a:pt x="71366" y="1159724"/>
                  </a:lnTo>
                  <a:lnTo>
                    <a:pt x="34226" y="1134681"/>
                  </a:lnTo>
                  <a:lnTo>
                    <a:pt x="9183" y="1097541"/>
                  </a:lnTo>
                  <a:lnTo>
                    <a:pt x="0" y="1052067"/>
                  </a:lnTo>
                  <a:lnTo>
                    <a:pt x="0" y="11683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88717" y="1997201"/>
            <a:ext cx="6814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Abolición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grupos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empresarial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Zaibatsu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71873" y="2921507"/>
            <a:ext cx="4048760" cy="1687830"/>
            <a:chOff x="4071873" y="2921507"/>
            <a:chExt cx="4048760" cy="1687830"/>
          </a:xfrm>
        </p:grpSpPr>
        <p:sp>
          <p:nvSpPr>
            <p:cNvPr id="9" name="object 9"/>
            <p:cNvSpPr/>
            <p:nvPr/>
          </p:nvSpPr>
          <p:spPr>
            <a:xfrm>
              <a:off x="5832347" y="2921507"/>
              <a:ext cx="527685" cy="439420"/>
            </a:xfrm>
            <a:custGeom>
              <a:avLst/>
              <a:gdLst/>
              <a:ahLst/>
              <a:cxnLst/>
              <a:rect l="l" t="t" r="r" b="b"/>
              <a:pathLst>
                <a:path w="527685" h="439420">
                  <a:moveTo>
                    <a:pt x="421893" y="0"/>
                  </a:moveTo>
                  <a:lnTo>
                    <a:pt x="105410" y="0"/>
                  </a:lnTo>
                  <a:lnTo>
                    <a:pt x="105410" y="219455"/>
                  </a:lnTo>
                  <a:lnTo>
                    <a:pt x="0" y="219455"/>
                  </a:lnTo>
                  <a:lnTo>
                    <a:pt x="263651" y="438912"/>
                  </a:lnTo>
                  <a:lnTo>
                    <a:pt x="527303" y="219455"/>
                  </a:lnTo>
                  <a:lnTo>
                    <a:pt x="421893" y="219455"/>
                  </a:lnTo>
                  <a:lnTo>
                    <a:pt x="4218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8223" y="3433571"/>
              <a:ext cx="4036060" cy="1169035"/>
            </a:xfrm>
            <a:custGeom>
              <a:avLst/>
              <a:gdLst/>
              <a:ahLst/>
              <a:cxnLst/>
              <a:rect l="l" t="t" r="r" b="b"/>
              <a:pathLst>
                <a:path w="4036059" h="1169035">
                  <a:moveTo>
                    <a:pt x="3918711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1052067"/>
                  </a:lnTo>
                  <a:lnTo>
                    <a:pt x="9183" y="1097541"/>
                  </a:lnTo>
                  <a:lnTo>
                    <a:pt x="34226" y="1134681"/>
                  </a:lnTo>
                  <a:lnTo>
                    <a:pt x="71366" y="1159724"/>
                  </a:lnTo>
                  <a:lnTo>
                    <a:pt x="116839" y="1168908"/>
                  </a:lnTo>
                  <a:lnTo>
                    <a:pt x="3918711" y="1168908"/>
                  </a:lnTo>
                  <a:lnTo>
                    <a:pt x="3964185" y="1159724"/>
                  </a:lnTo>
                  <a:lnTo>
                    <a:pt x="4001325" y="1134681"/>
                  </a:lnTo>
                  <a:lnTo>
                    <a:pt x="4026368" y="1097541"/>
                  </a:lnTo>
                  <a:lnTo>
                    <a:pt x="4035552" y="1052067"/>
                  </a:lnTo>
                  <a:lnTo>
                    <a:pt x="4035552" y="116839"/>
                  </a:lnTo>
                  <a:lnTo>
                    <a:pt x="4026368" y="71366"/>
                  </a:lnTo>
                  <a:lnTo>
                    <a:pt x="4001325" y="34226"/>
                  </a:lnTo>
                  <a:lnTo>
                    <a:pt x="3964185" y="9183"/>
                  </a:lnTo>
                  <a:lnTo>
                    <a:pt x="3918711" y="0"/>
                  </a:lnTo>
                  <a:close/>
                </a:path>
              </a:pathLst>
            </a:custGeom>
            <a:solidFill>
              <a:srgbClr val="AC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8223" y="3433571"/>
              <a:ext cx="4036060" cy="1169035"/>
            </a:xfrm>
            <a:custGeom>
              <a:avLst/>
              <a:gdLst/>
              <a:ahLst/>
              <a:cxnLst/>
              <a:rect l="l" t="t" r="r" b="b"/>
              <a:pathLst>
                <a:path w="4036059" h="1169035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3918711" y="0"/>
                  </a:lnTo>
                  <a:lnTo>
                    <a:pt x="3964185" y="9183"/>
                  </a:lnTo>
                  <a:lnTo>
                    <a:pt x="4001325" y="34226"/>
                  </a:lnTo>
                  <a:lnTo>
                    <a:pt x="4026368" y="71366"/>
                  </a:lnTo>
                  <a:lnTo>
                    <a:pt x="4035552" y="116839"/>
                  </a:lnTo>
                  <a:lnTo>
                    <a:pt x="4035552" y="1052067"/>
                  </a:lnTo>
                  <a:lnTo>
                    <a:pt x="4026368" y="1097541"/>
                  </a:lnTo>
                  <a:lnTo>
                    <a:pt x="4001325" y="1134681"/>
                  </a:lnTo>
                  <a:lnTo>
                    <a:pt x="3964185" y="1159724"/>
                  </a:lnTo>
                  <a:lnTo>
                    <a:pt x="3918711" y="1168908"/>
                  </a:lnTo>
                  <a:lnTo>
                    <a:pt x="116839" y="1168908"/>
                  </a:lnTo>
                  <a:lnTo>
                    <a:pt x="71366" y="1159724"/>
                  </a:lnTo>
                  <a:lnTo>
                    <a:pt x="34226" y="1134681"/>
                  </a:lnTo>
                  <a:lnTo>
                    <a:pt x="9183" y="1097541"/>
                  </a:lnTo>
                  <a:lnTo>
                    <a:pt x="0" y="1052067"/>
                  </a:lnTo>
                  <a:lnTo>
                    <a:pt x="0" y="1168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30978" y="3751579"/>
            <a:ext cx="3129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Reformas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laborales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47161" y="4675632"/>
            <a:ext cx="6297930" cy="1687830"/>
            <a:chOff x="2947161" y="4675632"/>
            <a:chExt cx="6297930" cy="1687830"/>
          </a:xfrm>
        </p:grpSpPr>
        <p:sp>
          <p:nvSpPr>
            <p:cNvPr id="14" name="object 14"/>
            <p:cNvSpPr/>
            <p:nvPr/>
          </p:nvSpPr>
          <p:spPr>
            <a:xfrm>
              <a:off x="5832347" y="4675632"/>
              <a:ext cx="527685" cy="439420"/>
            </a:xfrm>
            <a:custGeom>
              <a:avLst/>
              <a:gdLst/>
              <a:ahLst/>
              <a:cxnLst/>
              <a:rect l="l" t="t" r="r" b="b"/>
              <a:pathLst>
                <a:path w="527685" h="439420">
                  <a:moveTo>
                    <a:pt x="421893" y="0"/>
                  </a:moveTo>
                  <a:lnTo>
                    <a:pt x="105410" y="0"/>
                  </a:lnTo>
                  <a:lnTo>
                    <a:pt x="105410" y="219456"/>
                  </a:lnTo>
                  <a:lnTo>
                    <a:pt x="0" y="219456"/>
                  </a:lnTo>
                  <a:lnTo>
                    <a:pt x="263651" y="438912"/>
                  </a:lnTo>
                  <a:lnTo>
                    <a:pt x="527303" y="219456"/>
                  </a:lnTo>
                  <a:lnTo>
                    <a:pt x="421893" y="219456"/>
                  </a:lnTo>
                  <a:lnTo>
                    <a:pt x="421893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53511" y="5187696"/>
              <a:ext cx="6285230" cy="1169035"/>
            </a:xfrm>
            <a:custGeom>
              <a:avLst/>
              <a:gdLst/>
              <a:ahLst/>
              <a:cxnLst/>
              <a:rect l="l" t="t" r="r" b="b"/>
              <a:pathLst>
                <a:path w="6285230" h="1169035">
                  <a:moveTo>
                    <a:pt x="6168136" y="0"/>
                  </a:moveTo>
                  <a:lnTo>
                    <a:pt x="116839" y="0"/>
                  </a:lnTo>
                  <a:lnTo>
                    <a:pt x="71366" y="9183"/>
                  </a:lnTo>
                  <a:lnTo>
                    <a:pt x="34226" y="34226"/>
                  </a:lnTo>
                  <a:lnTo>
                    <a:pt x="9183" y="71366"/>
                  </a:lnTo>
                  <a:lnTo>
                    <a:pt x="0" y="116839"/>
                  </a:lnTo>
                  <a:lnTo>
                    <a:pt x="0" y="1052017"/>
                  </a:lnTo>
                  <a:lnTo>
                    <a:pt x="9183" y="1097515"/>
                  </a:lnTo>
                  <a:lnTo>
                    <a:pt x="34226" y="1134670"/>
                  </a:lnTo>
                  <a:lnTo>
                    <a:pt x="71366" y="1159721"/>
                  </a:lnTo>
                  <a:lnTo>
                    <a:pt x="116839" y="1168908"/>
                  </a:lnTo>
                  <a:lnTo>
                    <a:pt x="6168136" y="1168908"/>
                  </a:lnTo>
                  <a:lnTo>
                    <a:pt x="6213609" y="1159721"/>
                  </a:lnTo>
                  <a:lnTo>
                    <a:pt x="6250749" y="1134670"/>
                  </a:lnTo>
                  <a:lnTo>
                    <a:pt x="6275792" y="1097515"/>
                  </a:lnTo>
                  <a:lnTo>
                    <a:pt x="6284976" y="1052017"/>
                  </a:lnTo>
                  <a:lnTo>
                    <a:pt x="6284976" y="116839"/>
                  </a:lnTo>
                  <a:lnTo>
                    <a:pt x="6275792" y="71366"/>
                  </a:lnTo>
                  <a:lnTo>
                    <a:pt x="6250749" y="34226"/>
                  </a:lnTo>
                  <a:lnTo>
                    <a:pt x="6213609" y="9183"/>
                  </a:lnTo>
                  <a:lnTo>
                    <a:pt x="6168136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53511" y="5187696"/>
              <a:ext cx="6285230" cy="1169035"/>
            </a:xfrm>
            <a:custGeom>
              <a:avLst/>
              <a:gdLst/>
              <a:ahLst/>
              <a:cxnLst/>
              <a:rect l="l" t="t" r="r" b="b"/>
              <a:pathLst>
                <a:path w="6285230" h="1169035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6168136" y="0"/>
                  </a:lnTo>
                  <a:lnTo>
                    <a:pt x="6213609" y="9183"/>
                  </a:lnTo>
                  <a:lnTo>
                    <a:pt x="6250749" y="34226"/>
                  </a:lnTo>
                  <a:lnTo>
                    <a:pt x="6275792" y="71366"/>
                  </a:lnTo>
                  <a:lnTo>
                    <a:pt x="6284976" y="116839"/>
                  </a:lnTo>
                  <a:lnTo>
                    <a:pt x="6284976" y="1052017"/>
                  </a:lnTo>
                  <a:lnTo>
                    <a:pt x="6275792" y="1097515"/>
                  </a:lnTo>
                  <a:lnTo>
                    <a:pt x="6250749" y="1134670"/>
                  </a:lnTo>
                  <a:lnTo>
                    <a:pt x="6213609" y="1159721"/>
                  </a:lnTo>
                  <a:lnTo>
                    <a:pt x="6168136" y="1168908"/>
                  </a:lnTo>
                  <a:lnTo>
                    <a:pt x="116839" y="1168908"/>
                  </a:lnTo>
                  <a:lnTo>
                    <a:pt x="71366" y="1159721"/>
                  </a:lnTo>
                  <a:lnTo>
                    <a:pt x="34226" y="1134670"/>
                  </a:lnTo>
                  <a:lnTo>
                    <a:pt x="9183" y="1097515"/>
                  </a:lnTo>
                  <a:lnTo>
                    <a:pt x="0" y="1052017"/>
                  </a:lnTo>
                  <a:lnTo>
                    <a:pt x="0" y="1168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28973" y="5506008"/>
            <a:ext cx="4738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Reforma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tierra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cultivo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8200" y="1295400"/>
            <a:ext cx="10515600" cy="5061458"/>
          </a:xfrm>
          <a:custGeom>
            <a:avLst/>
            <a:gdLst/>
            <a:ahLst/>
            <a:cxnLst/>
            <a:rect l="l" t="t" r="r" b="b"/>
            <a:pathLst>
              <a:path w="10515600" h="4677410">
                <a:moveTo>
                  <a:pt x="0" y="4677156"/>
                </a:moveTo>
                <a:lnTo>
                  <a:pt x="10515600" y="4677156"/>
                </a:lnTo>
                <a:lnTo>
                  <a:pt x="10515600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-3048"/>
            <a:ext cx="12198350" cy="6864350"/>
            <a:chOff x="-3047" y="-3048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64208"/>
              </p:ext>
            </p:extLst>
          </p:nvPr>
        </p:nvGraphicFramePr>
        <p:xfrm>
          <a:off x="1905000" y="719327"/>
          <a:ext cx="8381998" cy="541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1155">
                <a:tc gridSpan="3">
                  <a:txBody>
                    <a:bodyPr/>
                    <a:lstStyle/>
                    <a:p>
                      <a:pPr marL="179388" indent="88900" algn="ctr">
                        <a:lnSpc>
                          <a:spcPct val="100000"/>
                        </a:lnSpc>
                        <a:spcBef>
                          <a:spcPts val="3235"/>
                        </a:spcBef>
                      </a:pPr>
                      <a:r>
                        <a:rPr sz="4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Política</a:t>
                      </a:r>
                      <a:r>
                        <a:rPr lang="es-MX" sz="4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4400" b="1" spc="-13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4400" b="1" spc="-105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estándares</a:t>
                      </a:r>
                      <a:r>
                        <a:rPr sz="4400" b="1" spc="-145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spc="-10" dirty="0">
                          <a:solidFill>
                            <a:srgbClr val="1F4E79"/>
                          </a:solidFill>
                          <a:latin typeface="Calibri"/>
                          <a:cs typeface="Calibri"/>
                        </a:rPr>
                        <a:t>principales:</a:t>
                      </a:r>
                      <a:endParaRPr sz="4400" b="1" dirty="0">
                        <a:latin typeface="Calibri"/>
                        <a:cs typeface="Calibri"/>
                      </a:endParaRPr>
                    </a:p>
                  </a:txBody>
                  <a:tcPr marL="0" marR="0" marT="410845" marB="0">
                    <a:solidFill>
                      <a:srgbClr val="F3B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s-ES" sz="36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Asignación del tipo de cambio extranjero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169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20"/>
                        </a:spcBef>
                      </a:pPr>
                      <a:r>
                        <a:rPr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</a:t>
                      </a:r>
                      <a:endParaRPr sz="3600" dirty="0">
                        <a:latin typeface="Calibri"/>
                        <a:cs typeface="Calibri"/>
                      </a:endParaRPr>
                    </a:p>
                    <a:p>
                      <a:pPr marL="497205" marR="387985" indent="-102235" algn="just">
                        <a:lnSpc>
                          <a:spcPct val="91600"/>
                        </a:lnSpc>
                        <a:spcBef>
                          <a:spcPts val="1540"/>
                        </a:spcBef>
                      </a:pPr>
                      <a:r>
                        <a:rPr lang="es-MX" sz="3600" dirty="0">
                          <a:solidFill>
                            <a:schemeClr val="bg1"/>
                          </a:solidFill>
                        </a:rPr>
                        <a:t>Política de fomento al capital</a:t>
                      </a:r>
                      <a:endParaRPr sz="3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23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36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es-MX" sz="36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s-MX" sz="3600" dirty="0">
                          <a:solidFill>
                            <a:schemeClr val="bg1"/>
                          </a:solidFill>
                        </a:rPr>
                        <a:t>Doble imposición fiscal</a:t>
                      </a:r>
                      <a:endParaRPr sz="36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2400" dirty="0">
                          <a:solidFill>
                            <a:schemeClr val="tx2"/>
                          </a:solidFill>
                        </a:rPr>
                        <a:t>Periodo de rápido crecimiento económico en Japón (1953–1965)</a:t>
                      </a:r>
                      <a:endParaRPr sz="2400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B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904" y="115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1060" y="175260"/>
            <a:ext cx="10358755" cy="396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0" tIns="26669" rIns="0" bIns="0" rtlCol="0">
            <a:spAutoFit/>
          </a:bodyPr>
          <a:lstStyle/>
          <a:p>
            <a:pPr marL="767080">
              <a:lnSpc>
                <a:spcPct val="100000"/>
              </a:lnSpc>
              <a:spcBef>
                <a:spcPts val="209"/>
              </a:spcBef>
            </a:pPr>
            <a:r>
              <a:rPr sz="2400" dirty="0">
                <a:solidFill>
                  <a:srgbClr val="FFFFFF"/>
                </a:solidFill>
              </a:rPr>
              <a:t>Otros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factores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que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 err="1">
                <a:solidFill>
                  <a:srgbClr val="FFFFFF"/>
                </a:solidFill>
              </a:rPr>
              <a:t>apoy</a:t>
            </a:r>
            <a:r>
              <a:rPr lang="es-MX" sz="2400" dirty="0">
                <a:solidFill>
                  <a:srgbClr val="FFFFFF"/>
                </a:solidFill>
              </a:rPr>
              <a:t>aron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el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impulso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del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desarrollo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económico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de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Japón</a:t>
            </a:r>
            <a:endParaRPr sz="2400" dirty="0"/>
          </a:p>
        </p:txBody>
      </p:sp>
      <p:grpSp>
        <p:nvGrpSpPr>
          <p:cNvPr id="5" name="object 5"/>
          <p:cNvGrpSpPr/>
          <p:nvPr/>
        </p:nvGrpSpPr>
        <p:grpSpPr>
          <a:xfrm>
            <a:off x="405002" y="1230142"/>
            <a:ext cx="2475231" cy="2322574"/>
            <a:chOff x="496569" y="1589277"/>
            <a:chExt cx="2280920" cy="1875155"/>
          </a:xfrm>
        </p:grpSpPr>
        <p:sp>
          <p:nvSpPr>
            <p:cNvPr id="6" name="object 6"/>
            <p:cNvSpPr/>
            <p:nvPr/>
          </p:nvSpPr>
          <p:spPr>
            <a:xfrm>
              <a:off x="502919" y="1595627"/>
              <a:ext cx="2268220" cy="1862455"/>
            </a:xfrm>
            <a:custGeom>
              <a:avLst/>
              <a:gdLst/>
              <a:ahLst/>
              <a:cxnLst/>
              <a:rect l="l" t="t" r="r" b="b"/>
              <a:pathLst>
                <a:path w="2268220" h="1862454">
                  <a:moveTo>
                    <a:pt x="1133856" y="0"/>
                  </a:moveTo>
                  <a:lnTo>
                    <a:pt x="1080480" y="1013"/>
                  </a:lnTo>
                  <a:lnTo>
                    <a:pt x="1027739" y="4024"/>
                  </a:lnTo>
                  <a:lnTo>
                    <a:pt x="975688" y="8988"/>
                  </a:lnTo>
                  <a:lnTo>
                    <a:pt x="924381" y="15860"/>
                  </a:lnTo>
                  <a:lnTo>
                    <a:pt x="873873" y="24595"/>
                  </a:lnTo>
                  <a:lnTo>
                    <a:pt x="824217" y="35148"/>
                  </a:lnTo>
                  <a:lnTo>
                    <a:pt x="775469" y="47475"/>
                  </a:lnTo>
                  <a:lnTo>
                    <a:pt x="727683" y="61531"/>
                  </a:lnTo>
                  <a:lnTo>
                    <a:pt x="680913" y="77272"/>
                  </a:lnTo>
                  <a:lnTo>
                    <a:pt x="635214" y="94652"/>
                  </a:lnTo>
                  <a:lnTo>
                    <a:pt x="590640" y="113627"/>
                  </a:lnTo>
                  <a:lnTo>
                    <a:pt x="547246" y="134152"/>
                  </a:lnTo>
                  <a:lnTo>
                    <a:pt x="505086" y="156182"/>
                  </a:lnTo>
                  <a:lnTo>
                    <a:pt x="464215" y="179673"/>
                  </a:lnTo>
                  <a:lnTo>
                    <a:pt x="424686" y="204580"/>
                  </a:lnTo>
                  <a:lnTo>
                    <a:pt x="386555" y="230858"/>
                  </a:lnTo>
                  <a:lnTo>
                    <a:pt x="349876" y="258462"/>
                  </a:lnTo>
                  <a:lnTo>
                    <a:pt x="314703" y="287348"/>
                  </a:lnTo>
                  <a:lnTo>
                    <a:pt x="281092" y="317471"/>
                  </a:lnTo>
                  <a:lnTo>
                    <a:pt x="249095" y="348787"/>
                  </a:lnTo>
                  <a:lnTo>
                    <a:pt x="218768" y="381249"/>
                  </a:lnTo>
                  <a:lnTo>
                    <a:pt x="190165" y="414815"/>
                  </a:lnTo>
                  <a:lnTo>
                    <a:pt x="163341" y="449438"/>
                  </a:lnTo>
                  <a:lnTo>
                    <a:pt x="138350" y="485075"/>
                  </a:lnTo>
                  <a:lnTo>
                    <a:pt x="115246" y="521681"/>
                  </a:lnTo>
                  <a:lnTo>
                    <a:pt x="94084" y="559210"/>
                  </a:lnTo>
                  <a:lnTo>
                    <a:pt x="74919" y="597618"/>
                  </a:lnTo>
                  <a:lnTo>
                    <a:pt x="57804" y="636861"/>
                  </a:lnTo>
                  <a:lnTo>
                    <a:pt x="42795" y="676893"/>
                  </a:lnTo>
                  <a:lnTo>
                    <a:pt x="29945" y="717670"/>
                  </a:lnTo>
                  <a:lnTo>
                    <a:pt x="19310" y="759147"/>
                  </a:lnTo>
                  <a:lnTo>
                    <a:pt x="10943" y="801280"/>
                  </a:lnTo>
                  <a:lnTo>
                    <a:pt x="4900" y="844024"/>
                  </a:lnTo>
                  <a:lnTo>
                    <a:pt x="1234" y="887333"/>
                  </a:lnTo>
                  <a:lnTo>
                    <a:pt x="0" y="931163"/>
                  </a:lnTo>
                  <a:lnTo>
                    <a:pt x="1234" y="974994"/>
                  </a:lnTo>
                  <a:lnTo>
                    <a:pt x="4900" y="1018303"/>
                  </a:lnTo>
                  <a:lnTo>
                    <a:pt x="10943" y="1061047"/>
                  </a:lnTo>
                  <a:lnTo>
                    <a:pt x="19310" y="1103180"/>
                  </a:lnTo>
                  <a:lnTo>
                    <a:pt x="29945" y="1144657"/>
                  </a:lnTo>
                  <a:lnTo>
                    <a:pt x="42795" y="1185434"/>
                  </a:lnTo>
                  <a:lnTo>
                    <a:pt x="57804" y="1225466"/>
                  </a:lnTo>
                  <a:lnTo>
                    <a:pt x="74919" y="1264709"/>
                  </a:lnTo>
                  <a:lnTo>
                    <a:pt x="94084" y="1303117"/>
                  </a:lnTo>
                  <a:lnTo>
                    <a:pt x="115246" y="1340646"/>
                  </a:lnTo>
                  <a:lnTo>
                    <a:pt x="138350" y="1377252"/>
                  </a:lnTo>
                  <a:lnTo>
                    <a:pt x="163341" y="1412889"/>
                  </a:lnTo>
                  <a:lnTo>
                    <a:pt x="190165" y="1447512"/>
                  </a:lnTo>
                  <a:lnTo>
                    <a:pt x="218768" y="1481078"/>
                  </a:lnTo>
                  <a:lnTo>
                    <a:pt x="249095" y="1513540"/>
                  </a:lnTo>
                  <a:lnTo>
                    <a:pt x="281092" y="1544856"/>
                  </a:lnTo>
                  <a:lnTo>
                    <a:pt x="314703" y="1574979"/>
                  </a:lnTo>
                  <a:lnTo>
                    <a:pt x="349876" y="1603865"/>
                  </a:lnTo>
                  <a:lnTo>
                    <a:pt x="386555" y="1631469"/>
                  </a:lnTo>
                  <a:lnTo>
                    <a:pt x="424686" y="1657747"/>
                  </a:lnTo>
                  <a:lnTo>
                    <a:pt x="464215" y="1682654"/>
                  </a:lnTo>
                  <a:lnTo>
                    <a:pt x="505086" y="1706145"/>
                  </a:lnTo>
                  <a:lnTo>
                    <a:pt x="547246" y="1728175"/>
                  </a:lnTo>
                  <a:lnTo>
                    <a:pt x="590640" y="1748700"/>
                  </a:lnTo>
                  <a:lnTo>
                    <a:pt x="635214" y="1767675"/>
                  </a:lnTo>
                  <a:lnTo>
                    <a:pt x="680913" y="1785055"/>
                  </a:lnTo>
                  <a:lnTo>
                    <a:pt x="727683" y="1800796"/>
                  </a:lnTo>
                  <a:lnTo>
                    <a:pt x="775469" y="1814852"/>
                  </a:lnTo>
                  <a:lnTo>
                    <a:pt x="824217" y="1827179"/>
                  </a:lnTo>
                  <a:lnTo>
                    <a:pt x="873873" y="1837732"/>
                  </a:lnTo>
                  <a:lnTo>
                    <a:pt x="924381" y="1846467"/>
                  </a:lnTo>
                  <a:lnTo>
                    <a:pt x="975688" y="1853339"/>
                  </a:lnTo>
                  <a:lnTo>
                    <a:pt x="1027739" y="1858303"/>
                  </a:lnTo>
                  <a:lnTo>
                    <a:pt x="1080480" y="1861314"/>
                  </a:lnTo>
                  <a:lnTo>
                    <a:pt x="1133856" y="1862327"/>
                  </a:lnTo>
                  <a:lnTo>
                    <a:pt x="1187233" y="1861314"/>
                  </a:lnTo>
                  <a:lnTo>
                    <a:pt x="1239976" y="1858303"/>
                  </a:lnTo>
                  <a:lnTo>
                    <a:pt x="1292028" y="1853339"/>
                  </a:lnTo>
                  <a:lnTo>
                    <a:pt x="1343337" y="1846467"/>
                  </a:lnTo>
                  <a:lnTo>
                    <a:pt x="1393846" y="1837732"/>
                  </a:lnTo>
                  <a:lnTo>
                    <a:pt x="1443503" y="1827179"/>
                  </a:lnTo>
                  <a:lnTo>
                    <a:pt x="1492252" y="1814852"/>
                  </a:lnTo>
                  <a:lnTo>
                    <a:pt x="1540038" y="1800796"/>
                  </a:lnTo>
                  <a:lnTo>
                    <a:pt x="1586809" y="1785055"/>
                  </a:lnTo>
                  <a:lnTo>
                    <a:pt x="1632508" y="1767675"/>
                  </a:lnTo>
                  <a:lnTo>
                    <a:pt x="1677082" y="1748700"/>
                  </a:lnTo>
                  <a:lnTo>
                    <a:pt x="1720476" y="1728175"/>
                  </a:lnTo>
                  <a:lnTo>
                    <a:pt x="1762636" y="1706145"/>
                  </a:lnTo>
                  <a:lnTo>
                    <a:pt x="1803507" y="1682654"/>
                  </a:lnTo>
                  <a:lnTo>
                    <a:pt x="1843035" y="1657747"/>
                  </a:lnTo>
                  <a:lnTo>
                    <a:pt x="1881166" y="1631469"/>
                  </a:lnTo>
                  <a:lnTo>
                    <a:pt x="1917845" y="1603865"/>
                  </a:lnTo>
                  <a:lnTo>
                    <a:pt x="1953017" y="1574979"/>
                  </a:lnTo>
                  <a:lnTo>
                    <a:pt x="1986628" y="1544856"/>
                  </a:lnTo>
                  <a:lnTo>
                    <a:pt x="2018624" y="1513540"/>
                  </a:lnTo>
                  <a:lnTo>
                    <a:pt x="2048950" y="1481078"/>
                  </a:lnTo>
                  <a:lnTo>
                    <a:pt x="2077553" y="1447512"/>
                  </a:lnTo>
                  <a:lnTo>
                    <a:pt x="2104376" y="1412889"/>
                  </a:lnTo>
                  <a:lnTo>
                    <a:pt x="2129367" y="1377252"/>
                  </a:lnTo>
                  <a:lnTo>
                    <a:pt x="2152470" y="1340646"/>
                  </a:lnTo>
                  <a:lnTo>
                    <a:pt x="2173631" y="1303117"/>
                  </a:lnTo>
                  <a:lnTo>
                    <a:pt x="2192795" y="1264709"/>
                  </a:lnTo>
                  <a:lnTo>
                    <a:pt x="2209909" y="1225466"/>
                  </a:lnTo>
                  <a:lnTo>
                    <a:pt x="2224918" y="1185434"/>
                  </a:lnTo>
                  <a:lnTo>
                    <a:pt x="2237767" y="1144657"/>
                  </a:lnTo>
                  <a:lnTo>
                    <a:pt x="2248402" y="1103180"/>
                  </a:lnTo>
                  <a:lnTo>
                    <a:pt x="2256768" y="1061047"/>
                  </a:lnTo>
                  <a:lnTo>
                    <a:pt x="2262811" y="1018303"/>
                  </a:lnTo>
                  <a:lnTo>
                    <a:pt x="2266477" y="974994"/>
                  </a:lnTo>
                  <a:lnTo>
                    <a:pt x="2267712" y="931163"/>
                  </a:lnTo>
                  <a:lnTo>
                    <a:pt x="2266477" y="887333"/>
                  </a:lnTo>
                  <a:lnTo>
                    <a:pt x="2262811" y="844024"/>
                  </a:lnTo>
                  <a:lnTo>
                    <a:pt x="2256768" y="801280"/>
                  </a:lnTo>
                  <a:lnTo>
                    <a:pt x="2248402" y="759147"/>
                  </a:lnTo>
                  <a:lnTo>
                    <a:pt x="2237767" y="717670"/>
                  </a:lnTo>
                  <a:lnTo>
                    <a:pt x="2224918" y="676893"/>
                  </a:lnTo>
                  <a:lnTo>
                    <a:pt x="2209909" y="636861"/>
                  </a:lnTo>
                  <a:lnTo>
                    <a:pt x="2192795" y="597618"/>
                  </a:lnTo>
                  <a:lnTo>
                    <a:pt x="2173631" y="559210"/>
                  </a:lnTo>
                  <a:lnTo>
                    <a:pt x="2152470" y="521681"/>
                  </a:lnTo>
                  <a:lnTo>
                    <a:pt x="2129367" y="485075"/>
                  </a:lnTo>
                  <a:lnTo>
                    <a:pt x="2104376" y="449438"/>
                  </a:lnTo>
                  <a:lnTo>
                    <a:pt x="2077553" y="414815"/>
                  </a:lnTo>
                  <a:lnTo>
                    <a:pt x="2048950" y="381249"/>
                  </a:lnTo>
                  <a:lnTo>
                    <a:pt x="2018624" y="348787"/>
                  </a:lnTo>
                  <a:lnTo>
                    <a:pt x="1986628" y="317471"/>
                  </a:lnTo>
                  <a:lnTo>
                    <a:pt x="1953017" y="287348"/>
                  </a:lnTo>
                  <a:lnTo>
                    <a:pt x="1917845" y="258462"/>
                  </a:lnTo>
                  <a:lnTo>
                    <a:pt x="1881166" y="230858"/>
                  </a:lnTo>
                  <a:lnTo>
                    <a:pt x="1843035" y="204580"/>
                  </a:lnTo>
                  <a:lnTo>
                    <a:pt x="1803507" y="179673"/>
                  </a:lnTo>
                  <a:lnTo>
                    <a:pt x="1762636" y="156182"/>
                  </a:lnTo>
                  <a:lnTo>
                    <a:pt x="1720476" y="134152"/>
                  </a:lnTo>
                  <a:lnTo>
                    <a:pt x="1677082" y="113627"/>
                  </a:lnTo>
                  <a:lnTo>
                    <a:pt x="1632508" y="94652"/>
                  </a:lnTo>
                  <a:lnTo>
                    <a:pt x="1586809" y="77272"/>
                  </a:lnTo>
                  <a:lnTo>
                    <a:pt x="1540038" y="61531"/>
                  </a:lnTo>
                  <a:lnTo>
                    <a:pt x="1492252" y="47475"/>
                  </a:lnTo>
                  <a:lnTo>
                    <a:pt x="1443503" y="35148"/>
                  </a:lnTo>
                  <a:lnTo>
                    <a:pt x="1393846" y="24595"/>
                  </a:lnTo>
                  <a:lnTo>
                    <a:pt x="1343337" y="15860"/>
                  </a:lnTo>
                  <a:lnTo>
                    <a:pt x="1292028" y="8988"/>
                  </a:lnTo>
                  <a:lnTo>
                    <a:pt x="1239976" y="4024"/>
                  </a:lnTo>
                  <a:lnTo>
                    <a:pt x="1187233" y="1013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19" y="1595627"/>
              <a:ext cx="2268220" cy="1862455"/>
            </a:xfrm>
            <a:custGeom>
              <a:avLst/>
              <a:gdLst/>
              <a:ahLst/>
              <a:cxnLst/>
              <a:rect l="l" t="t" r="r" b="b"/>
              <a:pathLst>
                <a:path w="2268220" h="1862454">
                  <a:moveTo>
                    <a:pt x="0" y="931163"/>
                  </a:moveTo>
                  <a:lnTo>
                    <a:pt x="1234" y="887333"/>
                  </a:lnTo>
                  <a:lnTo>
                    <a:pt x="4900" y="844024"/>
                  </a:lnTo>
                  <a:lnTo>
                    <a:pt x="10943" y="801280"/>
                  </a:lnTo>
                  <a:lnTo>
                    <a:pt x="19310" y="759147"/>
                  </a:lnTo>
                  <a:lnTo>
                    <a:pt x="29945" y="717670"/>
                  </a:lnTo>
                  <a:lnTo>
                    <a:pt x="42795" y="676893"/>
                  </a:lnTo>
                  <a:lnTo>
                    <a:pt x="57804" y="636861"/>
                  </a:lnTo>
                  <a:lnTo>
                    <a:pt x="74919" y="597618"/>
                  </a:lnTo>
                  <a:lnTo>
                    <a:pt x="94084" y="559210"/>
                  </a:lnTo>
                  <a:lnTo>
                    <a:pt x="115246" y="521681"/>
                  </a:lnTo>
                  <a:lnTo>
                    <a:pt x="138350" y="485075"/>
                  </a:lnTo>
                  <a:lnTo>
                    <a:pt x="163341" y="449438"/>
                  </a:lnTo>
                  <a:lnTo>
                    <a:pt x="190165" y="414815"/>
                  </a:lnTo>
                  <a:lnTo>
                    <a:pt x="218768" y="381249"/>
                  </a:lnTo>
                  <a:lnTo>
                    <a:pt x="249095" y="348787"/>
                  </a:lnTo>
                  <a:lnTo>
                    <a:pt x="281092" y="317471"/>
                  </a:lnTo>
                  <a:lnTo>
                    <a:pt x="314703" y="287348"/>
                  </a:lnTo>
                  <a:lnTo>
                    <a:pt x="349876" y="258462"/>
                  </a:lnTo>
                  <a:lnTo>
                    <a:pt x="386555" y="230858"/>
                  </a:lnTo>
                  <a:lnTo>
                    <a:pt x="424686" y="204580"/>
                  </a:lnTo>
                  <a:lnTo>
                    <a:pt x="464215" y="179673"/>
                  </a:lnTo>
                  <a:lnTo>
                    <a:pt x="505086" y="156182"/>
                  </a:lnTo>
                  <a:lnTo>
                    <a:pt x="547246" y="134152"/>
                  </a:lnTo>
                  <a:lnTo>
                    <a:pt x="590640" y="113627"/>
                  </a:lnTo>
                  <a:lnTo>
                    <a:pt x="635214" y="94652"/>
                  </a:lnTo>
                  <a:lnTo>
                    <a:pt x="680913" y="77272"/>
                  </a:lnTo>
                  <a:lnTo>
                    <a:pt x="727683" y="61531"/>
                  </a:lnTo>
                  <a:lnTo>
                    <a:pt x="775469" y="47475"/>
                  </a:lnTo>
                  <a:lnTo>
                    <a:pt x="824217" y="35148"/>
                  </a:lnTo>
                  <a:lnTo>
                    <a:pt x="873873" y="24595"/>
                  </a:lnTo>
                  <a:lnTo>
                    <a:pt x="924381" y="15860"/>
                  </a:lnTo>
                  <a:lnTo>
                    <a:pt x="975688" y="8988"/>
                  </a:lnTo>
                  <a:lnTo>
                    <a:pt x="1027739" y="4024"/>
                  </a:lnTo>
                  <a:lnTo>
                    <a:pt x="1080480" y="1013"/>
                  </a:lnTo>
                  <a:lnTo>
                    <a:pt x="1133856" y="0"/>
                  </a:lnTo>
                  <a:lnTo>
                    <a:pt x="1187233" y="1013"/>
                  </a:lnTo>
                  <a:lnTo>
                    <a:pt x="1239976" y="4024"/>
                  </a:lnTo>
                  <a:lnTo>
                    <a:pt x="1292028" y="8988"/>
                  </a:lnTo>
                  <a:lnTo>
                    <a:pt x="1343337" y="15860"/>
                  </a:lnTo>
                  <a:lnTo>
                    <a:pt x="1393846" y="24595"/>
                  </a:lnTo>
                  <a:lnTo>
                    <a:pt x="1443503" y="35148"/>
                  </a:lnTo>
                  <a:lnTo>
                    <a:pt x="1492252" y="47475"/>
                  </a:lnTo>
                  <a:lnTo>
                    <a:pt x="1540038" y="61531"/>
                  </a:lnTo>
                  <a:lnTo>
                    <a:pt x="1586809" y="77272"/>
                  </a:lnTo>
                  <a:lnTo>
                    <a:pt x="1632508" y="94652"/>
                  </a:lnTo>
                  <a:lnTo>
                    <a:pt x="1677082" y="113627"/>
                  </a:lnTo>
                  <a:lnTo>
                    <a:pt x="1720476" y="134152"/>
                  </a:lnTo>
                  <a:lnTo>
                    <a:pt x="1762636" y="156182"/>
                  </a:lnTo>
                  <a:lnTo>
                    <a:pt x="1803507" y="179673"/>
                  </a:lnTo>
                  <a:lnTo>
                    <a:pt x="1843035" y="204580"/>
                  </a:lnTo>
                  <a:lnTo>
                    <a:pt x="1881166" y="230858"/>
                  </a:lnTo>
                  <a:lnTo>
                    <a:pt x="1917845" y="258462"/>
                  </a:lnTo>
                  <a:lnTo>
                    <a:pt x="1953017" y="287348"/>
                  </a:lnTo>
                  <a:lnTo>
                    <a:pt x="1986628" y="317471"/>
                  </a:lnTo>
                  <a:lnTo>
                    <a:pt x="2018624" y="348787"/>
                  </a:lnTo>
                  <a:lnTo>
                    <a:pt x="2048950" y="381249"/>
                  </a:lnTo>
                  <a:lnTo>
                    <a:pt x="2077553" y="414815"/>
                  </a:lnTo>
                  <a:lnTo>
                    <a:pt x="2104376" y="449438"/>
                  </a:lnTo>
                  <a:lnTo>
                    <a:pt x="2129367" y="485075"/>
                  </a:lnTo>
                  <a:lnTo>
                    <a:pt x="2152470" y="521681"/>
                  </a:lnTo>
                  <a:lnTo>
                    <a:pt x="2173631" y="559210"/>
                  </a:lnTo>
                  <a:lnTo>
                    <a:pt x="2192795" y="597618"/>
                  </a:lnTo>
                  <a:lnTo>
                    <a:pt x="2209909" y="636861"/>
                  </a:lnTo>
                  <a:lnTo>
                    <a:pt x="2224918" y="676893"/>
                  </a:lnTo>
                  <a:lnTo>
                    <a:pt x="2237767" y="717670"/>
                  </a:lnTo>
                  <a:lnTo>
                    <a:pt x="2248402" y="759147"/>
                  </a:lnTo>
                  <a:lnTo>
                    <a:pt x="2256768" y="801280"/>
                  </a:lnTo>
                  <a:lnTo>
                    <a:pt x="2262811" y="844024"/>
                  </a:lnTo>
                  <a:lnTo>
                    <a:pt x="2266477" y="887333"/>
                  </a:lnTo>
                  <a:lnTo>
                    <a:pt x="2267712" y="931163"/>
                  </a:lnTo>
                  <a:lnTo>
                    <a:pt x="2266477" y="974994"/>
                  </a:lnTo>
                  <a:lnTo>
                    <a:pt x="2262811" y="1018303"/>
                  </a:lnTo>
                  <a:lnTo>
                    <a:pt x="2256768" y="1061047"/>
                  </a:lnTo>
                  <a:lnTo>
                    <a:pt x="2248402" y="1103180"/>
                  </a:lnTo>
                  <a:lnTo>
                    <a:pt x="2237767" y="1144657"/>
                  </a:lnTo>
                  <a:lnTo>
                    <a:pt x="2224918" y="1185434"/>
                  </a:lnTo>
                  <a:lnTo>
                    <a:pt x="2209909" y="1225466"/>
                  </a:lnTo>
                  <a:lnTo>
                    <a:pt x="2192795" y="1264709"/>
                  </a:lnTo>
                  <a:lnTo>
                    <a:pt x="2173631" y="1303117"/>
                  </a:lnTo>
                  <a:lnTo>
                    <a:pt x="2152470" y="1340646"/>
                  </a:lnTo>
                  <a:lnTo>
                    <a:pt x="2129367" y="1377252"/>
                  </a:lnTo>
                  <a:lnTo>
                    <a:pt x="2104376" y="1412889"/>
                  </a:lnTo>
                  <a:lnTo>
                    <a:pt x="2077553" y="1447512"/>
                  </a:lnTo>
                  <a:lnTo>
                    <a:pt x="2048950" y="1481078"/>
                  </a:lnTo>
                  <a:lnTo>
                    <a:pt x="2018624" y="1513540"/>
                  </a:lnTo>
                  <a:lnTo>
                    <a:pt x="1986628" y="1544856"/>
                  </a:lnTo>
                  <a:lnTo>
                    <a:pt x="1953017" y="1574979"/>
                  </a:lnTo>
                  <a:lnTo>
                    <a:pt x="1917845" y="1603865"/>
                  </a:lnTo>
                  <a:lnTo>
                    <a:pt x="1881166" y="1631469"/>
                  </a:lnTo>
                  <a:lnTo>
                    <a:pt x="1843035" y="1657747"/>
                  </a:lnTo>
                  <a:lnTo>
                    <a:pt x="1803507" y="1682654"/>
                  </a:lnTo>
                  <a:lnTo>
                    <a:pt x="1762636" y="1706145"/>
                  </a:lnTo>
                  <a:lnTo>
                    <a:pt x="1720476" y="1728175"/>
                  </a:lnTo>
                  <a:lnTo>
                    <a:pt x="1677082" y="1748700"/>
                  </a:lnTo>
                  <a:lnTo>
                    <a:pt x="1632508" y="1767675"/>
                  </a:lnTo>
                  <a:lnTo>
                    <a:pt x="1586809" y="1785055"/>
                  </a:lnTo>
                  <a:lnTo>
                    <a:pt x="1540038" y="1800796"/>
                  </a:lnTo>
                  <a:lnTo>
                    <a:pt x="1492252" y="1814852"/>
                  </a:lnTo>
                  <a:lnTo>
                    <a:pt x="1443503" y="1827179"/>
                  </a:lnTo>
                  <a:lnTo>
                    <a:pt x="1393846" y="1837732"/>
                  </a:lnTo>
                  <a:lnTo>
                    <a:pt x="1343337" y="1846467"/>
                  </a:lnTo>
                  <a:lnTo>
                    <a:pt x="1292028" y="1853339"/>
                  </a:lnTo>
                  <a:lnTo>
                    <a:pt x="1239976" y="1858303"/>
                  </a:lnTo>
                  <a:lnTo>
                    <a:pt x="1187233" y="1861314"/>
                  </a:lnTo>
                  <a:lnTo>
                    <a:pt x="1133856" y="1862327"/>
                  </a:lnTo>
                  <a:lnTo>
                    <a:pt x="1080480" y="1861314"/>
                  </a:lnTo>
                  <a:lnTo>
                    <a:pt x="1027739" y="1858303"/>
                  </a:lnTo>
                  <a:lnTo>
                    <a:pt x="975688" y="1853339"/>
                  </a:lnTo>
                  <a:lnTo>
                    <a:pt x="924381" y="1846467"/>
                  </a:lnTo>
                  <a:lnTo>
                    <a:pt x="873873" y="1837732"/>
                  </a:lnTo>
                  <a:lnTo>
                    <a:pt x="824217" y="1827179"/>
                  </a:lnTo>
                  <a:lnTo>
                    <a:pt x="775469" y="1814852"/>
                  </a:lnTo>
                  <a:lnTo>
                    <a:pt x="727683" y="1800796"/>
                  </a:lnTo>
                  <a:lnTo>
                    <a:pt x="680913" y="1785055"/>
                  </a:lnTo>
                  <a:lnTo>
                    <a:pt x="635214" y="1767675"/>
                  </a:lnTo>
                  <a:lnTo>
                    <a:pt x="590640" y="1748700"/>
                  </a:lnTo>
                  <a:lnTo>
                    <a:pt x="547246" y="1728175"/>
                  </a:lnTo>
                  <a:lnTo>
                    <a:pt x="505086" y="1706145"/>
                  </a:lnTo>
                  <a:lnTo>
                    <a:pt x="464215" y="1682654"/>
                  </a:lnTo>
                  <a:lnTo>
                    <a:pt x="424686" y="1657747"/>
                  </a:lnTo>
                  <a:lnTo>
                    <a:pt x="386555" y="1631469"/>
                  </a:lnTo>
                  <a:lnTo>
                    <a:pt x="349876" y="1603865"/>
                  </a:lnTo>
                  <a:lnTo>
                    <a:pt x="314703" y="1574979"/>
                  </a:lnTo>
                  <a:lnTo>
                    <a:pt x="281092" y="1544856"/>
                  </a:lnTo>
                  <a:lnTo>
                    <a:pt x="249095" y="1513540"/>
                  </a:lnTo>
                  <a:lnTo>
                    <a:pt x="218768" y="1481078"/>
                  </a:lnTo>
                  <a:lnTo>
                    <a:pt x="190165" y="1447512"/>
                  </a:lnTo>
                  <a:lnTo>
                    <a:pt x="163341" y="1412889"/>
                  </a:lnTo>
                  <a:lnTo>
                    <a:pt x="138350" y="1377252"/>
                  </a:lnTo>
                  <a:lnTo>
                    <a:pt x="115246" y="1340646"/>
                  </a:lnTo>
                  <a:lnTo>
                    <a:pt x="94084" y="1303117"/>
                  </a:lnTo>
                  <a:lnTo>
                    <a:pt x="74919" y="1264709"/>
                  </a:lnTo>
                  <a:lnTo>
                    <a:pt x="57804" y="1225466"/>
                  </a:lnTo>
                  <a:lnTo>
                    <a:pt x="42795" y="1185434"/>
                  </a:lnTo>
                  <a:lnTo>
                    <a:pt x="29945" y="1144657"/>
                  </a:lnTo>
                  <a:lnTo>
                    <a:pt x="19310" y="1103180"/>
                  </a:lnTo>
                  <a:lnTo>
                    <a:pt x="10943" y="1061047"/>
                  </a:lnTo>
                  <a:lnTo>
                    <a:pt x="4900" y="1018303"/>
                  </a:lnTo>
                  <a:lnTo>
                    <a:pt x="1234" y="974994"/>
                  </a:lnTo>
                  <a:lnTo>
                    <a:pt x="0" y="9311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2919" y="1632966"/>
            <a:ext cx="1466850" cy="1727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Japón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tiene</a:t>
            </a:r>
            <a:endParaRPr sz="2000" dirty="0">
              <a:latin typeface="Calibri"/>
              <a:cs typeface="Calibri"/>
            </a:endParaRPr>
          </a:p>
          <a:p>
            <a:pPr marL="123825" marR="114935" algn="ctr">
              <a:lnSpc>
                <a:spcPct val="915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fuerza laboral altamente </a:t>
            </a:r>
            <a:r>
              <a:rPr sz="2000" dirty="0">
                <a:latin typeface="Calibri"/>
                <a:cs typeface="Calibri"/>
              </a:rPr>
              <a:t>educada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disciplinada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5045" y="3593591"/>
            <a:ext cx="2218055" cy="2385695"/>
            <a:chOff x="495045" y="3593591"/>
            <a:chExt cx="2218055" cy="2385695"/>
          </a:xfrm>
        </p:grpSpPr>
        <p:sp>
          <p:nvSpPr>
            <p:cNvPr id="10" name="object 10"/>
            <p:cNvSpPr/>
            <p:nvPr/>
          </p:nvSpPr>
          <p:spPr>
            <a:xfrm>
              <a:off x="1296543" y="3593591"/>
              <a:ext cx="652145" cy="301625"/>
            </a:xfrm>
            <a:custGeom>
              <a:avLst/>
              <a:gdLst/>
              <a:ahLst/>
              <a:cxnLst/>
              <a:rect l="l" t="t" r="r" b="b"/>
              <a:pathLst>
                <a:path w="652144" h="301625">
                  <a:moveTo>
                    <a:pt x="0" y="0"/>
                  </a:moveTo>
                  <a:lnTo>
                    <a:pt x="321944" y="301371"/>
                  </a:lnTo>
                  <a:lnTo>
                    <a:pt x="651890" y="8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1395" y="4018787"/>
              <a:ext cx="2205355" cy="1953895"/>
            </a:xfrm>
            <a:custGeom>
              <a:avLst/>
              <a:gdLst/>
              <a:ahLst/>
              <a:cxnLst/>
              <a:rect l="l" t="t" r="r" b="b"/>
              <a:pathLst>
                <a:path w="2205355" h="1953895">
                  <a:moveTo>
                    <a:pt x="1102614" y="0"/>
                  </a:moveTo>
                  <a:lnTo>
                    <a:pt x="1052142" y="1005"/>
                  </a:lnTo>
                  <a:lnTo>
                    <a:pt x="1002254" y="3992"/>
                  </a:lnTo>
                  <a:lnTo>
                    <a:pt x="952996" y="8918"/>
                  </a:lnTo>
                  <a:lnTo>
                    <a:pt x="904418" y="15739"/>
                  </a:lnTo>
                  <a:lnTo>
                    <a:pt x="856569" y="24413"/>
                  </a:lnTo>
                  <a:lnTo>
                    <a:pt x="809497" y="34896"/>
                  </a:lnTo>
                  <a:lnTo>
                    <a:pt x="763250" y="47146"/>
                  </a:lnTo>
                  <a:lnTo>
                    <a:pt x="717878" y="61118"/>
                  </a:lnTo>
                  <a:lnTo>
                    <a:pt x="673428" y="76771"/>
                  </a:lnTo>
                  <a:lnTo>
                    <a:pt x="629951" y="94061"/>
                  </a:lnTo>
                  <a:lnTo>
                    <a:pt x="587493" y="112944"/>
                  </a:lnTo>
                  <a:lnTo>
                    <a:pt x="546105" y="133378"/>
                  </a:lnTo>
                  <a:lnTo>
                    <a:pt x="505835" y="155319"/>
                  </a:lnTo>
                  <a:lnTo>
                    <a:pt x="466730" y="178725"/>
                  </a:lnTo>
                  <a:lnTo>
                    <a:pt x="428841" y="203552"/>
                  </a:lnTo>
                  <a:lnTo>
                    <a:pt x="392215" y="229758"/>
                  </a:lnTo>
                  <a:lnTo>
                    <a:pt x="356902" y="257298"/>
                  </a:lnTo>
                  <a:lnTo>
                    <a:pt x="322949" y="286131"/>
                  </a:lnTo>
                  <a:lnTo>
                    <a:pt x="290407" y="316212"/>
                  </a:lnTo>
                  <a:lnTo>
                    <a:pt x="259322" y="347499"/>
                  </a:lnTo>
                  <a:lnTo>
                    <a:pt x="229744" y="379948"/>
                  </a:lnTo>
                  <a:lnTo>
                    <a:pt x="201722" y="413517"/>
                  </a:lnTo>
                  <a:lnTo>
                    <a:pt x="175305" y="448163"/>
                  </a:lnTo>
                  <a:lnTo>
                    <a:pt x="150540" y="483841"/>
                  </a:lnTo>
                  <a:lnTo>
                    <a:pt x="127476" y="520510"/>
                  </a:lnTo>
                  <a:lnTo>
                    <a:pt x="106163" y="558126"/>
                  </a:lnTo>
                  <a:lnTo>
                    <a:pt x="86649" y="596645"/>
                  </a:lnTo>
                  <a:lnTo>
                    <a:pt x="68982" y="636026"/>
                  </a:lnTo>
                  <a:lnTo>
                    <a:pt x="53212" y="676224"/>
                  </a:lnTo>
                  <a:lnTo>
                    <a:pt x="39386" y="717197"/>
                  </a:lnTo>
                  <a:lnTo>
                    <a:pt x="27554" y="758901"/>
                  </a:lnTo>
                  <a:lnTo>
                    <a:pt x="17764" y="801293"/>
                  </a:lnTo>
                  <a:lnTo>
                    <a:pt x="10065" y="844331"/>
                  </a:lnTo>
                  <a:lnTo>
                    <a:pt x="4506" y="887970"/>
                  </a:lnTo>
                  <a:lnTo>
                    <a:pt x="1134" y="932169"/>
                  </a:lnTo>
                  <a:lnTo>
                    <a:pt x="0" y="976884"/>
                  </a:lnTo>
                  <a:lnTo>
                    <a:pt x="1134" y="1021598"/>
                  </a:lnTo>
                  <a:lnTo>
                    <a:pt x="4506" y="1065797"/>
                  </a:lnTo>
                  <a:lnTo>
                    <a:pt x="10065" y="1109436"/>
                  </a:lnTo>
                  <a:lnTo>
                    <a:pt x="17764" y="1152474"/>
                  </a:lnTo>
                  <a:lnTo>
                    <a:pt x="27554" y="1194866"/>
                  </a:lnTo>
                  <a:lnTo>
                    <a:pt x="39386" y="1236570"/>
                  </a:lnTo>
                  <a:lnTo>
                    <a:pt x="53212" y="1277543"/>
                  </a:lnTo>
                  <a:lnTo>
                    <a:pt x="68982" y="1317741"/>
                  </a:lnTo>
                  <a:lnTo>
                    <a:pt x="86649" y="1357122"/>
                  </a:lnTo>
                  <a:lnTo>
                    <a:pt x="106163" y="1395641"/>
                  </a:lnTo>
                  <a:lnTo>
                    <a:pt x="127476" y="1433257"/>
                  </a:lnTo>
                  <a:lnTo>
                    <a:pt x="150540" y="1469926"/>
                  </a:lnTo>
                  <a:lnTo>
                    <a:pt x="175305" y="1505604"/>
                  </a:lnTo>
                  <a:lnTo>
                    <a:pt x="201722" y="1540250"/>
                  </a:lnTo>
                  <a:lnTo>
                    <a:pt x="229744" y="1573819"/>
                  </a:lnTo>
                  <a:lnTo>
                    <a:pt x="259322" y="1606268"/>
                  </a:lnTo>
                  <a:lnTo>
                    <a:pt x="290407" y="1637555"/>
                  </a:lnTo>
                  <a:lnTo>
                    <a:pt x="322949" y="1667637"/>
                  </a:lnTo>
                  <a:lnTo>
                    <a:pt x="356902" y="1696469"/>
                  </a:lnTo>
                  <a:lnTo>
                    <a:pt x="392215" y="1724009"/>
                  </a:lnTo>
                  <a:lnTo>
                    <a:pt x="428841" y="1750215"/>
                  </a:lnTo>
                  <a:lnTo>
                    <a:pt x="466730" y="1775042"/>
                  </a:lnTo>
                  <a:lnTo>
                    <a:pt x="505835" y="1798448"/>
                  </a:lnTo>
                  <a:lnTo>
                    <a:pt x="546105" y="1820389"/>
                  </a:lnTo>
                  <a:lnTo>
                    <a:pt x="587493" y="1840823"/>
                  </a:lnTo>
                  <a:lnTo>
                    <a:pt x="629951" y="1859706"/>
                  </a:lnTo>
                  <a:lnTo>
                    <a:pt x="673428" y="1876996"/>
                  </a:lnTo>
                  <a:lnTo>
                    <a:pt x="717878" y="1892649"/>
                  </a:lnTo>
                  <a:lnTo>
                    <a:pt x="763250" y="1906621"/>
                  </a:lnTo>
                  <a:lnTo>
                    <a:pt x="809497" y="1918871"/>
                  </a:lnTo>
                  <a:lnTo>
                    <a:pt x="856569" y="1929354"/>
                  </a:lnTo>
                  <a:lnTo>
                    <a:pt x="904418" y="1938028"/>
                  </a:lnTo>
                  <a:lnTo>
                    <a:pt x="952996" y="1944849"/>
                  </a:lnTo>
                  <a:lnTo>
                    <a:pt x="1002254" y="1949775"/>
                  </a:lnTo>
                  <a:lnTo>
                    <a:pt x="1052142" y="1952762"/>
                  </a:lnTo>
                  <a:lnTo>
                    <a:pt x="1102614" y="1953768"/>
                  </a:lnTo>
                  <a:lnTo>
                    <a:pt x="1153086" y="1952762"/>
                  </a:lnTo>
                  <a:lnTo>
                    <a:pt x="1202975" y="1949775"/>
                  </a:lnTo>
                  <a:lnTo>
                    <a:pt x="1252233" y="1944849"/>
                  </a:lnTo>
                  <a:lnTo>
                    <a:pt x="1300812" y="1938028"/>
                  </a:lnTo>
                  <a:lnTo>
                    <a:pt x="1348662" y="1929354"/>
                  </a:lnTo>
                  <a:lnTo>
                    <a:pt x="1395735" y="1918871"/>
                  </a:lnTo>
                  <a:lnTo>
                    <a:pt x="1441982" y="1906621"/>
                  </a:lnTo>
                  <a:lnTo>
                    <a:pt x="1487355" y="1892649"/>
                  </a:lnTo>
                  <a:lnTo>
                    <a:pt x="1531804" y="1876996"/>
                  </a:lnTo>
                  <a:lnTo>
                    <a:pt x="1575282" y="1859706"/>
                  </a:lnTo>
                  <a:lnTo>
                    <a:pt x="1617739" y="1840823"/>
                  </a:lnTo>
                  <a:lnTo>
                    <a:pt x="1659128" y="1820389"/>
                  </a:lnTo>
                  <a:lnTo>
                    <a:pt x="1699398" y="1798448"/>
                  </a:lnTo>
                  <a:lnTo>
                    <a:pt x="1738502" y="1775042"/>
                  </a:lnTo>
                  <a:lnTo>
                    <a:pt x="1776391" y="1750215"/>
                  </a:lnTo>
                  <a:lnTo>
                    <a:pt x="1813017" y="1724009"/>
                  </a:lnTo>
                  <a:lnTo>
                    <a:pt x="1848330" y="1696469"/>
                  </a:lnTo>
                  <a:lnTo>
                    <a:pt x="1882282" y="1667637"/>
                  </a:lnTo>
                  <a:lnTo>
                    <a:pt x="1914825" y="1637555"/>
                  </a:lnTo>
                  <a:lnTo>
                    <a:pt x="1945909" y="1606268"/>
                  </a:lnTo>
                  <a:lnTo>
                    <a:pt x="1975486" y="1573819"/>
                  </a:lnTo>
                  <a:lnTo>
                    <a:pt x="2003508" y="1540250"/>
                  </a:lnTo>
                  <a:lnTo>
                    <a:pt x="2029926" y="1505604"/>
                  </a:lnTo>
                  <a:lnTo>
                    <a:pt x="2054690" y="1469926"/>
                  </a:lnTo>
                  <a:lnTo>
                    <a:pt x="2077753" y="1433257"/>
                  </a:lnTo>
                  <a:lnTo>
                    <a:pt x="2099066" y="1395641"/>
                  </a:lnTo>
                  <a:lnTo>
                    <a:pt x="2118580" y="1357122"/>
                  </a:lnTo>
                  <a:lnTo>
                    <a:pt x="2136246" y="1317741"/>
                  </a:lnTo>
                  <a:lnTo>
                    <a:pt x="2152016" y="1277543"/>
                  </a:lnTo>
                  <a:lnTo>
                    <a:pt x="2165842" y="1236570"/>
                  </a:lnTo>
                  <a:lnTo>
                    <a:pt x="2177673" y="1194866"/>
                  </a:lnTo>
                  <a:lnTo>
                    <a:pt x="2187463" y="1152474"/>
                  </a:lnTo>
                  <a:lnTo>
                    <a:pt x="2195162" y="1109436"/>
                  </a:lnTo>
                  <a:lnTo>
                    <a:pt x="2200722" y="1065797"/>
                  </a:lnTo>
                  <a:lnTo>
                    <a:pt x="2204093" y="1021598"/>
                  </a:lnTo>
                  <a:lnTo>
                    <a:pt x="2205228" y="976884"/>
                  </a:lnTo>
                  <a:lnTo>
                    <a:pt x="2204093" y="932169"/>
                  </a:lnTo>
                  <a:lnTo>
                    <a:pt x="2200722" y="887970"/>
                  </a:lnTo>
                  <a:lnTo>
                    <a:pt x="2195162" y="844331"/>
                  </a:lnTo>
                  <a:lnTo>
                    <a:pt x="2187463" y="801293"/>
                  </a:lnTo>
                  <a:lnTo>
                    <a:pt x="2177673" y="758901"/>
                  </a:lnTo>
                  <a:lnTo>
                    <a:pt x="2165842" y="717197"/>
                  </a:lnTo>
                  <a:lnTo>
                    <a:pt x="2152016" y="676224"/>
                  </a:lnTo>
                  <a:lnTo>
                    <a:pt x="2136246" y="636026"/>
                  </a:lnTo>
                  <a:lnTo>
                    <a:pt x="2118580" y="596645"/>
                  </a:lnTo>
                  <a:lnTo>
                    <a:pt x="2099066" y="558126"/>
                  </a:lnTo>
                  <a:lnTo>
                    <a:pt x="2077753" y="520510"/>
                  </a:lnTo>
                  <a:lnTo>
                    <a:pt x="2054690" y="483841"/>
                  </a:lnTo>
                  <a:lnTo>
                    <a:pt x="2029926" y="448163"/>
                  </a:lnTo>
                  <a:lnTo>
                    <a:pt x="2003508" y="413517"/>
                  </a:lnTo>
                  <a:lnTo>
                    <a:pt x="1975486" y="379948"/>
                  </a:lnTo>
                  <a:lnTo>
                    <a:pt x="1945909" y="347499"/>
                  </a:lnTo>
                  <a:lnTo>
                    <a:pt x="1914825" y="316212"/>
                  </a:lnTo>
                  <a:lnTo>
                    <a:pt x="1882282" y="286131"/>
                  </a:lnTo>
                  <a:lnTo>
                    <a:pt x="1848330" y="257298"/>
                  </a:lnTo>
                  <a:lnTo>
                    <a:pt x="1813017" y="229758"/>
                  </a:lnTo>
                  <a:lnTo>
                    <a:pt x="1776391" y="203552"/>
                  </a:lnTo>
                  <a:lnTo>
                    <a:pt x="1738502" y="178725"/>
                  </a:lnTo>
                  <a:lnTo>
                    <a:pt x="1699398" y="155319"/>
                  </a:lnTo>
                  <a:lnTo>
                    <a:pt x="1659128" y="133378"/>
                  </a:lnTo>
                  <a:lnTo>
                    <a:pt x="1617739" y="112944"/>
                  </a:lnTo>
                  <a:lnTo>
                    <a:pt x="1575282" y="94061"/>
                  </a:lnTo>
                  <a:lnTo>
                    <a:pt x="1531804" y="76771"/>
                  </a:lnTo>
                  <a:lnTo>
                    <a:pt x="1487355" y="61118"/>
                  </a:lnTo>
                  <a:lnTo>
                    <a:pt x="1441982" y="47146"/>
                  </a:lnTo>
                  <a:lnTo>
                    <a:pt x="1395735" y="34896"/>
                  </a:lnTo>
                  <a:lnTo>
                    <a:pt x="1348662" y="24413"/>
                  </a:lnTo>
                  <a:lnTo>
                    <a:pt x="1300812" y="15739"/>
                  </a:lnTo>
                  <a:lnTo>
                    <a:pt x="1252233" y="8918"/>
                  </a:lnTo>
                  <a:lnTo>
                    <a:pt x="1202975" y="3992"/>
                  </a:lnTo>
                  <a:lnTo>
                    <a:pt x="1153086" y="1005"/>
                  </a:lnTo>
                  <a:lnTo>
                    <a:pt x="110261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1395" y="4018787"/>
              <a:ext cx="2205355" cy="1953895"/>
            </a:xfrm>
            <a:custGeom>
              <a:avLst/>
              <a:gdLst/>
              <a:ahLst/>
              <a:cxnLst/>
              <a:rect l="l" t="t" r="r" b="b"/>
              <a:pathLst>
                <a:path w="2205355" h="1953895">
                  <a:moveTo>
                    <a:pt x="0" y="976884"/>
                  </a:moveTo>
                  <a:lnTo>
                    <a:pt x="1134" y="932169"/>
                  </a:lnTo>
                  <a:lnTo>
                    <a:pt x="4506" y="887970"/>
                  </a:lnTo>
                  <a:lnTo>
                    <a:pt x="10065" y="844331"/>
                  </a:lnTo>
                  <a:lnTo>
                    <a:pt x="17764" y="801293"/>
                  </a:lnTo>
                  <a:lnTo>
                    <a:pt x="27554" y="758901"/>
                  </a:lnTo>
                  <a:lnTo>
                    <a:pt x="39386" y="717197"/>
                  </a:lnTo>
                  <a:lnTo>
                    <a:pt x="53212" y="676224"/>
                  </a:lnTo>
                  <a:lnTo>
                    <a:pt x="68982" y="636026"/>
                  </a:lnTo>
                  <a:lnTo>
                    <a:pt x="86649" y="596645"/>
                  </a:lnTo>
                  <a:lnTo>
                    <a:pt x="106163" y="558126"/>
                  </a:lnTo>
                  <a:lnTo>
                    <a:pt x="127476" y="520510"/>
                  </a:lnTo>
                  <a:lnTo>
                    <a:pt x="150540" y="483841"/>
                  </a:lnTo>
                  <a:lnTo>
                    <a:pt x="175305" y="448163"/>
                  </a:lnTo>
                  <a:lnTo>
                    <a:pt x="201722" y="413517"/>
                  </a:lnTo>
                  <a:lnTo>
                    <a:pt x="229744" y="379948"/>
                  </a:lnTo>
                  <a:lnTo>
                    <a:pt x="259322" y="347499"/>
                  </a:lnTo>
                  <a:lnTo>
                    <a:pt x="290407" y="316212"/>
                  </a:lnTo>
                  <a:lnTo>
                    <a:pt x="322949" y="286131"/>
                  </a:lnTo>
                  <a:lnTo>
                    <a:pt x="356902" y="257298"/>
                  </a:lnTo>
                  <a:lnTo>
                    <a:pt x="392215" y="229758"/>
                  </a:lnTo>
                  <a:lnTo>
                    <a:pt x="428841" y="203552"/>
                  </a:lnTo>
                  <a:lnTo>
                    <a:pt x="466730" y="178725"/>
                  </a:lnTo>
                  <a:lnTo>
                    <a:pt x="505835" y="155319"/>
                  </a:lnTo>
                  <a:lnTo>
                    <a:pt x="546105" y="133378"/>
                  </a:lnTo>
                  <a:lnTo>
                    <a:pt x="587493" y="112944"/>
                  </a:lnTo>
                  <a:lnTo>
                    <a:pt x="629951" y="94061"/>
                  </a:lnTo>
                  <a:lnTo>
                    <a:pt x="673428" y="76771"/>
                  </a:lnTo>
                  <a:lnTo>
                    <a:pt x="717878" y="61118"/>
                  </a:lnTo>
                  <a:lnTo>
                    <a:pt x="763250" y="47146"/>
                  </a:lnTo>
                  <a:lnTo>
                    <a:pt x="809497" y="34896"/>
                  </a:lnTo>
                  <a:lnTo>
                    <a:pt x="856569" y="24413"/>
                  </a:lnTo>
                  <a:lnTo>
                    <a:pt x="904418" y="15739"/>
                  </a:lnTo>
                  <a:lnTo>
                    <a:pt x="952996" y="8918"/>
                  </a:lnTo>
                  <a:lnTo>
                    <a:pt x="1002254" y="3992"/>
                  </a:lnTo>
                  <a:lnTo>
                    <a:pt x="1052142" y="1005"/>
                  </a:lnTo>
                  <a:lnTo>
                    <a:pt x="1102614" y="0"/>
                  </a:lnTo>
                  <a:lnTo>
                    <a:pt x="1153086" y="1005"/>
                  </a:lnTo>
                  <a:lnTo>
                    <a:pt x="1202975" y="3992"/>
                  </a:lnTo>
                  <a:lnTo>
                    <a:pt x="1252233" y="8918"/>
                  </a:lnTo>
                  <a:lnTo>
                    <a:pt x="1300812" y="15739"/>
                  </a:lnTo>
                  <a:lnTo>
                    <a:pt x="1348662" y="24413"/>
                  </a:lnTo>
                  <a:lnTo>
                    <a:pt x="1395735" y="34896"/>
                  </a:lnTo>
                  <a:lnTo>
                    <a:pt x="1441982" y="47146"/>
                  </a:lnTo>
                  <a:lnTo>
                    <a:pt x="1487355" y="61118"/>
                  </a:lnTo>
                  <a:lnTo>
                    <a:pt x="1531804" y="76771"/>
                  </a:lnTo>
                  <a:lnTo>
                    <a:pt x="1575282" y="94061"/>
                  </a:lnTo>
                  <a:lnTo>
                    <a:pt x="1617739" y="112944"/>
                  </a:lnTo>
                  <a:lnTo>
                    <a:pt x="1659128" y="133378"/>
                  </a:lnTo>
                  <a:lnTo>
                    <a:pt x="1699398" y="155319"/>
                  </a:lnTo>
                  <a:lnTo>
                    <a:pt x="1738502" y="178725"/>
                  </a:lnTo>
                  <a:lnTo>
                    <a:pt x="1776391" y="203552"/>
                  </a:lnTo>
                  <a:lnTo>
                    <a:pt x="1813017" y="229758"/>
                  </a:lnTo>
                  <a:lnTo>
                    <a:pt x="1848330" y="257298"/>
                  </a:lnTo>
                  <a:lnTo>
                    <a:pt x="1882282" y="286131"/>
                  </a:lnTo>
                  <a:lnTo>
                    <a:pt x="1914825" y="316212"/>
                  </a:lnTo>
                  <a:lnTo>
                    <a:pt x="1945909" y="347499"/>
                  </a:lnTo>
                  <a:lnTo>
                    <a:pt x="1975486" y="379948"/>
                  </a:lnTo>
                  <a:lnTo>
                    <a:pt x="2003508" y="413517"/>
                  </a:lnTo>
                  <a:lnTo>
                    <a:pt x="2029926" y="448163"/>
                  </a:lnTo>
                  <a:lnTo>
                    <a:pt x="2054690" y="483841"/>
                  </a:lnTo>
                  <a:lnTo>
                    <a:pt x="2077753" y="520510"/>
                  </a:lnTo>
                  <a:lnTo>
                    <a:pt x="2099066" y="558126"/>
                  </a:lnTo>
                  <a:lnTo>
                    <a:pt x="2118580" y="596645"/>
                  </a:lnTo>
                  <a:lnTo>
                    <a:pt x="2136246" y="636026"/>
                  </a:lnTo>
                  <a:lnTo>
                    <a:pt x="2152016" y="676224"/>
                  </a:lnTo>
                  <a:lnTo>
                    <a:pt x="2165842" y="717197"/>
                  </a:lnTo>
                  <a:lnTo>
                    <a:pt x="2177673" y="758901"/>
                  </a:lnTo>
                  <a:lnTo>
                    <a:pt x="2187463" y="801293"/>
                  </a:lnTo>
                  <a:lnTo>
                    <a:pt x="2195162" y="844331"/>
                  </a:lnTo>
                  <a:lnTo>
                    <a:pt x="2200722" y="887970"/>
                  </a:lnTo>
                  <a:lnTo>
                    <a:pt x="2204093" y="932169"/>
                  </a:lnTo>
                  <a:lnTo>
                    <a:pt x="2205228" y="976884"/>
                  </a:lnTo>
                  <a:lnTo>
                    <a:pt x="2204093" y="1021598"/>
                  </a:lnTo>
                  <a:lnTo>
                    <a:pt x="2200722" y="1065797"/>
                  </a:lnTo>
                  <a:lnTo>
                    <a:pt x="2195162" y="1109436"/>
                  </a:lnTo>
                  <a:lnTo>
                    <a:pt x="2187463" y="1152474"/>
                  </a:lnTo>
                  <a:lnTo>
                    <a:pt x="2177673" y="1194866"/>
                  </a:lnTo>
                  <a:lnTo>
                    <a:pt x="2165842" y="1236570"/>
                  </a:lnTo>
                  <a:lnTo>
                    <a:pt x="2152016" y="1277543"/>
                  </a:lnTo>
                  <a:lnTo>
                    <a:pt x="2136246" y="1317741"/>
                  </a:lnTo>
                  <a:lnTo>
                    <a:pt x="2118580" y="1357122"/>
                  </a:lnTo>
                  <a:lnTo>
                    <a:pt x="2099066" y="1395641"/>
                  </a:lnTo>
                  <a:lnTo>
                    <a:pt x="2077753" y="1433257"/>
                  </a:lnTo>
                  <a:lnTo>
                    <a:pt x="2054690" y="1469926"/>
                  </a:lnTo>
                  <a:lnTo>
                    <a:pt x="2029926" y="1505604"/>
                  </a:lnTo>
                  <a:lnTo>
                    <a:pt x="2003508" y="1540250"/>
                  </a:lnTo>
                  <a:lnTo>
                    <a:pt x="1975486" y="1573819"/>
                  </a:lnTo>
                  <a:lnTo>
                    <a:pt x="1945909" y="1606268"/>
                  </a:lnTo>
                  <a:lnTo>
                    <a:pt x="1914825" y="1637555"/>
                  </a:lnTo>
                  <a:lnTo>
                    <a:pt x="1882282" y="1667637"/>
                  </a:lnTo>
                  <a:lnTo>
                    <a:pt x="1848330" y="1696469"/>
                  </a:lnTo>
                  <a:lnTo>
                    <a:pt x="1813017" y="1724009"/>
                  </a:lnTo>
                  <a:lnTo>
                    <a:pt x="1776391" y="1750215"/>
                  </a:lnTo>
                  <a:lnTo>
                    <a:pt x="1738502" y="1775042"/>
                  </a:lnTo>
                  <a:lnTo>
                    <a:pt x="1699398" y="1798448"/>
                  </a:lnTo>
                  <a:lnTo>
                    <a:pt x="1659128" y="1820389"/>
                  </a:lnTo>
                  <a:lnTo>
                    <a:pt x="1617739" y="1840823"/>
                  </a:lnTo>
                  <a:lnTo>
                    <a:pt x="1575282" y="1859706"/>
                  </a:lnTo>
                  <a:lnTo>
                    <a:pt x="1531804" y="1876996"/>
                  </a:lnTo>
                  <a:lnTo>
                    <a:pt x="1487355" y="1892649"/>
                  </a:lnTo>
                  <a:lnTo>
                    <a:pt x="1441982" y="1906621"/>
                  </a:lnTo>
                  <a:lnTo>
                    <a:pt x="1395735" y="1918871"/>
                  </a:lnTo>
                  <a:lnTo>
                    <a:pt x="1348662" y="1929354"/>
                  </a:lnTo>
                  <a:lnTo>
                    <a:pt x="1300812" y="1938028"/>
                  </a:lnTo>
                  <a:lnTo>
                    <a:pt x="1252233" y="1944849"/>
                  </a:lnTo>
                  <a:lnTo>
                    <a:pt x="1202975" y="1949775"/>
                  </a:lnTo>
                  <a:lnTo>
                    <a:pt x="1153086" y="1952762"/>
                  </a:lnTo>
                  <a:lnTo>
                    <a:pt x="1102614" y="1953768"/>
                  </a:lnTo>
                  <a:lnTo>
                    <a:pt x="1052142" y="1952762"/>
                  </a:lnTo>
                  <a:lnTo>
                    <a:pt x="1002254" y="1949775"/>
                  </a:lnTo>
                  <a:lnTo>
                    <a:pt x="952996" y="1944849"/>
                  </a:lnTo>
                  <a:lnTo>
                    <a:pt x="904418" y="1938028"/>
                  </a:lnTo>
                  <a:lnTo>
                    <a:pt x="856569" y="1929354"/>
                  </a:lnTo>
                  <a:lnTo>
                    <a:pt x="809497" y="1918871"/>
                  </a:lnTo>
                  <a:lnTo>
                    <a:pt x="763250" y="1906621"/>
                  </a:lnTo>
                  <a:lnTo>
                    <a:pt x="717878" y="1892649"/>
                  </a:lnTo>
                  <a:lnTo>
                    <a:pt x="673428" y="1876996"/>
                  </a:lnTo>
                  <a:lnTo>
                    <a:pt x="629951" y="1859706"/>
                  </a:lnTo>
                  <a:lnTo>
                    <a:pt x="587493" y="1840823"/>
                  </a:lnTo>
                  <a:lnTo>
                    <a:pt x="546105" y="1820389"/>
                  </a:lnTo>
                  <a:lnTo>
                    <a:pt x="505835" y="1798448"/>
                  </a:lnTo>
                  <a:lnTo>
                    <a:pt x="466730" y="1775042"/>
                  </a:lnTo>
                  <a:lnTo>
                    <a:pt x="428841" y="1750215"/>
                  </a:lnTo>
                  <a:lnTo>
                    <a:pt x="392215" y="1724009"/>
                  </a:lnTo>
                  <a:lnTo>
                    <a:pt x="356902" y="1696469"/>
                  </a:lnTo>
                  <a:lnTo>
                    <a:pt x="322949" y="1667637"/>
                  </a:lnTo>
                  <a:lnTo>
                    <a:pt x="290407" y="1637555"/>
                  </a:lnTo>
                  <a:lnTo>
                    <a:pt x="259322" y="1606268"/>
                  </a:lnTo>
                  <a:lnTo>
                    <a:pt x="229744" y="1573819"/>
                  </a:lnTo>
                  <a:lnTo>
                    <a:pt x="201722" y="1540250"/>
                  </a:lnTo>
                  <a:lnTo>
                    <a:pt x="175305" y="1505604"/>
                  </a:lnTo>
                  <a:lnTo>
                    <a:pt x="150540" y="1469926"/>
                  </a:lnTo>
                  <a:lnTo>
                    <a:pt x="127476" y="1433257"/>
                  </a:lnTo>
                  <a:lnTo>
                    <a:pt x="106163" y="1395641"/>
                  </a:lnTo>
                  <a:lnTo>
                    <a:pt x="86649" y="1357122"/>
                  </a:lnTo>
                  <a:lnTo>
                    <a:pt x="68982" y="1317741"/>
                  </a:lnTo>
                  <a:lnTo>
                    <a:pt x="53212" y="1277543"/>
                  </a:lnTo>
                  <a:lnTo>
                    <a:pt x="39386" y="1236570"/>
                  </a:lnTo>
                  <a:lnTo>
                    <a:pt x="27554" y="1194866"/>
                  </a:lnTo>
                  <a:lnTo>
                    <a:pt x="17764" y="1152474"/>
                  </a:lnTo>
                  <a:lnTo>
                    <a:pt x="10065" y="1109436"/>
                  </a:lnTo>
                  <a:lnTo>
                    <a:pt x="4506" y="1065797"/>
                  </a:lnTo>
                  <a:lnTo>
                    <a:pt x="1134" y="1021598"/>
                  </a:lnTo>
                  <a:lnTo>
                    <a:pt x="0" y="9768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53642" y="4509228"/>
            <a:ext cx="1337945" cy="1052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96240" marR="10160" indent="-376555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latin typeface="Calibri"/>
                <a:cs typeface="Calibri"/>
              </a:rPr>
              <a:t>2.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ahorros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los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855"/>
              </a:lnSpc>
            </a:pPr>
            <a:r>
              <a:rPr sz="1800" dirty="0">
                <a:latin typeface="Calibri"/>
                <a:cs typeface="Calibri"/>
              </a:rPr>
              <a:t>japoneses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son</a:t>
            </a:r>
            <a:endParaRPr sz="1800" dirty="0">
              <a:latin typeface="Calibri"/>
              <a:cs typeface="Calibri"/>
            </a:endParaRPr>
          </a:p>
          <a:p>
            <a:pPr marL="1270" algn="ctr">
              <a:lnSpc>
                <a:spcPts val="2070"/>
              </a:lnSpc>
            </a:pPr>
            <a:r>
              <a:rPr sz="1800" spc="-10" dirty="0">
                <a:latin typeface="Calibri"/>
                <a:cs typeface="Calibri"/>
              </a:rPr>
              <a:t>altos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01823" y="4059965"/>
            <a:ext cx="3194177" cy="1951355"/>
            <a:chOff x="3054223" y="4119117"/>
            <a:chExt cx="2996565" cy="1951355"/>
          </a:xfrm>
        </p:grpSpPr>
        <p:sp>
          <p:nvSpPr>
            <p:cNvPr id="15" name="object 15"/>
            <p:cNvSpPr/>
            <p:nvPr/>
          </p:nvSpPr>
          <p:spPr>
            <a:xfrm>
              <a:off x="3054223" y="4713985"/>
              <a:ext cx="306705" cy="652145"/>
            </a:xfrm>
            <a:custGeom>
              <a:avLst/>
              <a:gdLst/>
              <a:ahLst/>
              <a:cxnLst/>
              <a:rect l="l" t="t" r="r" b="b"/>
              <a:pathLst>
                <a:path w="306704" h="652145">
                  <a:moveTo>
                    <a:pt x="19812" y="0"/>
                  </a:moveTo>
                  <a:lnTo>
                    <a:pt x="0" y="651763"/>
                  </a:lnTo>
                  <a:lnTo>
                    <a:pt x="306704" y="334899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01796" y="4125467"/>
              <a:ext cx="2342515" cy="1938655"/>
            </a:xfrm>
            <a:custGeom>
              <a:avLst/>
              <a:gdLst/>
              <a:ahLst/>
              <a:cxnLst/>
              <a:rect l="l" t="t" r="r" b="b"/>
              <a:pathLst>
                <a:path w="2342515" h="1938654">
                  <a:moveTo>
                    <a:pt x="1171193" y="0"/>
                  </a:moveTo>
                  <a:lnTo>
                    <a:pt x="1119026" y="944"/>
                  </a:lnTo>
                  <a:lnTo>
                    <a:pt x="1067442" y="3751"/>
                  </a:lnTo>
                  <a:lnTo>
                    <a:pt x="1016490" y="8381"/>
                  </a:lnTo>
                  <a:lnTo>
                    <a:pt x="966217" y="14795"/>
                  </a:lnTo>
                  <a:lnTo>
                    <a:pt x="916672" y="22953"/>
                  </a:lnTo>
                  <a:lnTo>
                    <a:pt x="867901" y="32816"/>
                  </a:lnTo>
                  <a:lnTo>
                    <a:pt x="819952" y="44345"/>
                  </a:lnTo>
                  <a:lnTo>
                    <a:pt x="772874" y="57499"/>
                  </a:lnTo>
                  <a:lnTo>
                    <a:pt x="726712" y="72241"/>
                  </a:lnTo>
                  <a:lnTo>
                    <a:pt x="681516" y="88530"/>
                  </a:lnTo>
                  <a:lnTo>
                    <a:pt x="637333" y="106327"/>
                  </a:lnTo>
                  <a:lnTo>
                    <a:pt x="594210" y="125592"/>
                  </a:lnTo>
                  <a:lnTo>
                    <a:pt x="552194" y="146287"/>
                  </a:lnTo>
                  <a:lnTo>
                    <a:pt x="511335" y="168371"/>
                  </a:lnTo>
                  <a:lnTo>
                    <a:pt x="471678" y="191806"/>
                  </a:lnTo>
                  <a:lnTo>
                    <a:pt x="433272" y="216551"/>
                  </a:lnTo>
                  <a:lnTo>
                    <a:pt x="396165" y="242568"/>
                  </a:lnTo>
                  <a:lnTo>
                    <a:pt x="360403" y="269818"/>
                  </a:lnTo>
                  <a:lnTo>
                    <a:pt x="326036" y="298260"/>
                  </a:lnTo>
                  <a:lnTo>
                    <a:pt x="293109" y="327855"/>
                  </a:lnTo>
                  <a:lnTo>
                    <a:pt x="261671" y="358565"/>
                  </a:lnTo>
                  <a:lnTo>
                    <a:pt x="231770" y="390349"/>
                  </a:lnTo>
                  <a:lnTo>
                    <a:pt x="203453" y="423168"/>
                  </a:lnTo>
                  <a:lnTo>
                    <a:pt x="176767" y="456983"/>
                  </a:lnTo>
                  <a:lnTo>
                    <a:pt x="151761" y="491754"/>
                  </a:lnTo>
                  <a:lnTo>
                    <a:pt x="128481" y="527442"/>
                  </a:lnTo>
                  <a:lnTo>
                    <a:pt x="106976" y="564008"/>
                  </a:lnTo>
                  <a:lnTo>
                    <a:pt x="87293" y="601412"/>
                  </a:lnTo>
                  <a:lnTo>
                    <a:pt x="69480" y="639614"/>
                  </a:lnTo>
                  <a:lnTo>
                    <a:pt x="53585" y="678576"/>
                  </a:lnTo>
                  <a:lnTo>
                    <a:pt x="39654" y="718258"/>
                  </a:lnTo>
                  <a:lnTo>
                    <a:pt x="27736" y="758621"/>
                  </a:lnTo>
                  <a:lnTo>
                    <a:pt x="17878" y="799625"/>
                  </a:lnTo>
                  <a:lnTo>
                    <a:pt x="10127" y="841230"/>
                  </a:lnTo>
                  <a:lnTo>
                    <a:pt x="4533" y="883398"/>
                  </a:lnTo>
                  <a:lnTo>
                    <a:pt x="1141" y="926089"/>
                  </a:lnTo>
                  <a:lnTo>
                    <a:pt x="0" y="969263"/>
                  </a:lnTo>
                  <a:lnTo>
                    <a:pt x="1141" y="1012438"/>
                  </a:lnTo>
                  <a:lnTo>
                    <a:pt x="4533" y="1055129"/>
                  </a:lnTo>
                  <a:lnTo>
                    <a:pt x="10127" y="1097297"/>
                  </a:lnTo>
                  <a:lnTo>
                    <a:pt x="17878" y="1138902"/>
                  </a:lnTo>
                  <a:lnTo>
                    <a:pt x="27736" y="1179906"/>
                  </a:lnTo>
                  <a:lnTo>
                    <a:pt x="39654" y="1220269"/>
                  </a:lnTo>
                  <a:lnTo>
                    <a:pt x="53585" y="1259951"/>
                  </a:lnTo>
                  <a:lnTo>
                    <a:pt x="69480" y="1298913"/>
                  </a:lnTo>
                  <a:lnTo>
                    <a:pt x="87293" y="1337115"/>
                  </a:lnTo>
                  <a:lnTo>
                    <a:pt x="106976" y="1374519"/>
                  </a:lnTo>
                  <a:lnTo>
                    <a:pt x="128481" y="1411085"/>
                  </a:lnTo>
                  <a:lnTo>
                    <a:pt x="151761" y="1446773"/>
                  </a:lnTo>
                  <a:lnTo>
                    <a:pt x="176767" y="1481544"/>
                  </a:lnTo>
                  <a:lnTo>
                    <a:pt x="203453" y="1515359"/>
                  </a:lnTo>
                  <a:lnTo>
                    <a:pt x="231770" y="1548178"/>
                  </a:lnTo>
                  <a:lnTo>
                    <a:pt x="261671" y="1579962"/>
                  </a:lnTo>
                  <a:lnTo>
                    <a:pt x="293109" y="1610672"/>
                  </a:lnTo>
                  <a:lnTo>
                    <a:pt x="326036" y="1640267"/>
                  </a:lnTo>
                  <a:lnTo>
                    <a:pt x="360403" y="1668709"/>
                  </a:lnTo>
                  <a:lnTo>
                    <a:pt x="396165" y="1695959"/>
                  </a:lnTo>
                  <a:lnTo>
                    <a:pt x="433272" y="1721976"/>
                  </a:lnTo>
                  <a:lnTo>
                    <a:pt x="471678" y="1746721"/>
                  </a:lnTo>
                  <a:lnTo>
                    <a:pt x="511335" y="1770156"/>
                  </a:lnTo>
                  <a:lnTo>
                    <a:pt x="552194" y="1792240"/>
                  </a:lnTo>
                  <a:lnTo>
                    <a:pt x="594210" y="1812935"/>
                  </a:lnTo>
                  <a:lnTo>
                    <a:pt x="637333" y="1832200"/>
                  </a:lnTo>
                  <a:lnTo>
                    <a:pt x="681516" y="1849997"/>
                  </a:lnTo>
                  <a:lnTo>
                    <a:pt x="726712" y="1866286"/>
                  </a:lnTo>
                  <a:lnTo>
                    <a:pt x="772874" y="1881028"/>
                  </a:lnTo>
                  <a:lnTo>
                    <a:pt x="819952" y="1894182"/>
                  </a:lnTo>
                  <a:lnTo>
                    <a:pt x="867901" y="1905711"/>
                  </a:lnTo>
                  <a:lnTo>
                    <a:pt x="916672" y="1915574"/>
                  </a:lnTo>
                  <a:lnTo>
                    <a:pt x="966217" y="1923732"/>
                  </a:lnTo>
                  <a:lnTo>
                    <a:pt x="1016490" y="1930146"/>
                  </a:lnTo>
                  <a:lnTo>
                    <a:pt x="1067442" y="1934776"/>
                  </a:lnTo>
                  <a:lnTo>
                    <a:pt x="1119026" y="1937583"/>
                  </a:lnTo>
                  <a:lnTo>
                    <a:pt x="1171193" y="1938527"/>
                  </a:lnTo>
                  <a:lnTo>
                    <a:pt x="1223361" y="1937583"/>
                  </a:lnTo>
                  <a:lnTo>
                    <a:pt x="1274945" y="1934776"/>
                  </a:lnTo>
                  <a:lnTo>
                    <a:pt x="1325897" y="1930146"/>
                  </a:lnTo>
                  <a:lnTo>
                    <a:pt x="1376170" y="1923732"/>
                  </a:lnTo>
                  <a:lnTo>
                    <a:pt x="1425715" y="1915574"/>
                  </a:lnTo>
                  <a:lnTo>
                    <a:pt x="1474486" y="1905711"/>
                  </a:lnTo>
                  <a:lnTo>
                    <a:pt x="1522435" y="1894182"/>
                  </a:lnTo>
                  <a:lnTo>
                    <a:pt x="1569513" y="1881028"/>
                  </a:lnTo>
                  <a:lnTo>
                    <a:pt x="1615675" y="1866286"/>
                  </a:lnTo>
                  <a:lnTo>
                    <a:pt x="1660871" y="1849997"/>
                  </a:lnTo>
                  <a:lnTo>
                    <a:pt x="1705054" y="1832200"/>
                  </a:lnTo>
                  <a:lnTo>
                    <a:pt x="1748177" y="1812935"/>
                  </a:lnTo>
                  <a:lnTo>
                    <a:pt x="1790193" y="1792240"/>
                  </a:lnTo>
                  <a:lnTo>
                    <a:pt x="1831052" y="1770156"/>
                  </a:lnTo>
                  <a:lnTo>
                    <a:pt x="1870709" y="1746721"/>
                  </a:lnTo>
                  <a:lnTo>
                    <a:pt x="1909115" y="1721976"/>
                  </a:lnTo>
                  <a:lnTo>
                    <a:pt x="1946222" y="1695959"/>
                  </a:lnTo>
                  <a:lnTo>
                    <a:pt x="1981984" y="1668709"/>
                  </a:lnTo>
                  <a:lnTo>
                    <a:pt x="2016351" y="1640267"/>
                  </a:lnTo>
                  <a:lnTo>
                    <a:pt x="2049278" y="1610672"/>
                  </a:lnTo>
                  <a:lnTo>
                    <a:pt x="2080716" y="1579962"/>
                  </a:lnTo>
                  <a:lnTo>
                    <a:pt x="2110617" y="1548178"/>
                  </a:lnTo>
                  <a:lnTo>
                    <a:pt x="2138934" y="1515359"/>
                  </a:lnTo>
                  <a:lnTo>
                    <a:pt x="2165620" y="1481544"/>
                  </a:lnTo>
                  <a:lnTo>
                    <a:pt x="2190626" y="1446773"/>
                  </a:lnTo>
                  <a:lnTo>
                    <a:pt x="2213906" y="1411085"/>
                  </a:lnTo>
                  <a:lnTo>
                    <a:pt x="2235411" y="1374519"/>
                  </a:lnTo>
                  <a:lnTo>
                    <a:pt x="2255094" y="1337115"/>
                  </a:lnTo>
                  <a:lnTo>
                    <a:pt x="2272907" y="1298913"/>
                  </a:lnTo>
                  <a:lnTo>
                    <a:pt x="2288802" y="1259951"/>
                  </a:lnTo>
                  <a:lnTo>
                    <a:pt x="2302733" y="1220269"/>
                  </a:lnTo>
                  <a:lnTo>
                    <a:pt x="2314651" y="1179906"/>
                  </a:lnTo>
                  <a:lnTo>
                    <a:pt x="2324509" y="1138902"/>
                  </a:lnTo>
                  <a:lnTo>
                    <a:pt x="2332260" y="1097297"/>
                  </a:lnTo>
                  <a:lnTo>
                    <a:pt x="2337854" y="1055129"/>
                  </a:lnTo>
                  <a:lnTo>
                    <a:pt x="2341246" y="1012438"/>
                  </a:lnTo>
                  <a:lnTo>
                    <a:pt x="2342388" y="969263"/>
                  </a:lnTo>
                  <a:lnTo>
                    <a:pt x="2341246" y="926089"/>
                  </a:lnTo>
                  <a:lnTo>
                    <a:pt x="2337854" y="883398"/>
                  </a:lnTo>
                  <a:lnTo>
                    <a:pt x="2332260" y="841230"/>
                  </a:lnTo>
                  <a:lnTo>
                    <a:pt x="2324509" y="799625"/>
                  </a:lnTo>
                  <a:lnTo>
                    <a:pt x="2314651" y="758621"/>
                  </a:lnTo>
                  <a:lnTo>
                    <a:pt x="2302733" y="718258"/>
                  </a:lnTo>
                  <a:lnTo>
                    <a:pt x="2288802" y="678576"/>
                  </a:lnTo>
                  <a:lnTo>
                    <a:pt x="2272907" y="639614"/>
                  </a:lnTo>
                  <a:lnTo>
                    <a:pt x="2255094" y="601412"/>
                  </a:lnTo>
                  <a:lnTo>
                    <a:pt x="2235411" y="564008"/>
                  </a:lnTo>
                  <a:lnTo>
                    <a:pt x="2213906" y="527442"/>
                  </a:lnTo>
                  <a:lnTo>
                    <a:pt x="2190626" y="491754"/>
                  </a:lnTo>
                  <a:lnTo>
                    <a:pt x="2165620" y="456983"/>
                  </a:lnTo>
                  <a:lnTo>
                    <a:pt x="2138934" y="423168"/>
                  </a:lnTo>
                  <a:lnTo>
                    <a:pt x="2110617" y="390349"/>
                  </a:lnTo>
                  <a:lnTo>
                    <a:pt x="2080716" y="358565"/>
                  </a:lnTo>
                  <a:lnTo>
                    <a:pt x="2049278" y="327855"/>
                  </a:lnTo>
                  <a:lnTo>
                    <a:pt x="2016351" y="298260"/>
                  </a:lnTo>
                  <a:lnTo>
                    <a:pt x="1981984" y="269818"/>
                  </a:lnTo>
                  <a:lnTo>
                    <a:pt x="1946222" y="242568"/>
                  </a:lnTo>
                  <a:lnTo>
                    <a:pt x="1909115" y="216551"/>
                  </a:lnTo>
                  <a:lnTo>
                    <a:pt x="1870709" y="191806"/>
                  </a:lnTo>
                  <a:lnTo>
                    <a:pt x="1831052" y="168371"/>
                  </a:lnTo>
                  <a:lnTo>
                    <a:pt x="1790193" y="146287"/>
                  </a:lnTo>
                  <a:lnTo>
                    <a:pt x="1748177" y="125592"/>
                  </a:lnTo>
                  <a:lnTo>
                    <a:pt x="1705054" y="106327"/>
                  </a:lnTo>
                  <a:lnTo>
                    <a:pt x="1660871" y="88530"/>
                  </a:lnTo>
                  <a:lnTo>
                    <a:pt x="1615675" y="72241"/>
                  </a:lnTo>
                  <a:lnTo>
                    <a:pt x="1569513" y="57499"/>
                  </a:lnTo>
                  <a:lnTo>
                    <a:pt x="1522435" y="44345"/>
                  </a:lnTo>
                  <a:lnTo>
                    <a:pt x="1474486" y="32816"/>
                  </a:lnTo>
                  <a:lnTo>
                    <a:pt x="1425715" y="22953"/>
                  </a:lnTo>
                  <a:lnTo>
                    <a:pt x="1376170" y="14795"/>
                  </a:lnTo>
                  <a:lnTo>
                    <a:pt x="1325897" y="8381"/>
                  </a:lnTo>
                  <a:lnTo>
                    <a:pt x="1274945" y="3751"/>
                  </a:lnTo>
                  <a:lnTo>
                    <a:pt x="1223361" y="944"/>
                  </a:lnTo>
                  <a:lnTo>
                    <a:pt x="11711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1796" y="4125467"/>
              <a:ext cx="2342515" cy="1938655"/>
            </a:xfrm>
            <a:custGeom>
              <a:avLst/>
              <a:gdLst/>
              <a:ahLst/>
              <a:cxnLst/>
              <a:rect l="l" t="t" r="r" b="b"/>
              <a:pathLst>
                <a:path w="2342515" h="1938654">
                  <a:moveTo>
                    <a:pt x="0" y="969263"/>
                  </a:moveTo>
                  <a:lnTo>
                    <a:pt x="1141" y="926089"/>
                  </a:lnTo>
                  <a:lnTo>
                    <a:pt x="4533" y="883398"/>
                  </a:lnTo>
                  <a:lnTo>
                    <a:pt x="10127" y="841230"/>
                  </a:lnTo>
                  <a:lnTo>
                    <a:pt x="17878" y="799625"/>
                  </a:lnTo>
                  <a:lnTo>
                    <a:pt x="27736" y="758621"/>
                  </a:lnTo>
                  <a:lnTo>
                    <a:pt x="39654" y="718258"/>
                  </a:lnTo>
                  <a:lnTo>
                    <a:pt x="53585" y="678576"/>
                  </a:lnTo>
                  <a:lnTo>
                    <a:pt x="69480" y="639614"/>
                  </a:lnTo>
                  <a:lnTo>
                    <a:pt x="87293" y="601412"/>
                  </a:lnTo>
                  <a:lnTo>
                    <a:pt x="106976" y="564008"/>
                  </a:lnTo>
                  <a:lnTo>
                    <a:pt x="128481" y="527442"/>
                  </a:lnTo>
                  <a:lnTo>
                    <a:pt x="151761" y="491754"/>
                  </a:lnTo>
                  <a:lnTo>
                    <a:pt x="176767" y="456983"/>
                  </a:lnTo>
                  <a:lnTo>
                    <a:pt x="203453" y="423168"/>
                  </a:lnTo>
                  <a:lnTo>
                    <a:pt x="231770" y="390349"/>
                  </a:lnTo>
                  <a:lnTo>
                    <a:pt x="261671" y="358565"/>
                  </a:lnTo>
                  <a:lnTo>
                    <a:pt x="293109" y="327855"/>
                  </a:lnTo>
                  <a:lnTo>
                    <a:pt x="326036" y="298260"/>
                  </a:lnTo>
                  <a:lnTo>
                    <a:pt x="360403" y="269818"/>
                  </a:lnTo>
                  <a:lnTo>
                    <a:pt x="396165" y="242568"/>
                  </a:lnTo>
                  <a:lnTo>
                    <a:pt x="433272" y="216551"/>
                  </a:lnTo>
                  <a:lnTo>
                    <a:pt x="471678" y="191806"/>
                  </a:lnTo>
                  <a:lnTo>
                    <a:pt x="511335" y="168371"/>
                  </a:lnTo>
                  <a:lnTo>
                    <a:pt x="552194" y="146287"/>
                  </a:lnTo>
                  <a:lnTo>
                    <a:pt x="594210" y="125592"/>
                  </a:lnTo>
                  <a:lnTo>
                    <a:pt x="637333" y="106327"/>
                  </a:lnTo>
                  <a:lnTo>
                    <a:pt x="681516" y="88530"/>
                  </a:lnTo>
                  <a:lnTo>
                    <a:pt x="726712" y="72241"/>
                  </a:lnTo>
                  <a:lnTo>
                    <a:pt x="772874" y="57499"/>
                  </a:lnTo>
                  <a:lnTo>
                    <a:pt x="819952" y="44345"/>
                  </a:lnTo>
                  <a:lnTo>
                    <a:pt x="867901" y="32816"/>
                  </a:lnTo>
                  <a:lnTo>
                    <a:pt x="916672" y="22953"/>
                  </a:lnTo>
                  <a:lnTo>
                    <a:pt x="966217" y="14795"/>
                  </a:lnTo>
                  <a:lnTo>
                    <a:pt x="1016490" y="8381"/>
                  </a:lnTo>
                  <a:lnTo>
                    <a:pt x="1067442" y="3751"/>
                  </a:lnTo>
                  <a:lnTo>
                    <a:pt x="1119026" y="944"/>
                  </a:lnTo>
                  <a:lnTo>
                    <a:pt x="1171193" y="0"/>
                  </a:lnTo>
                  <a:lnTo>
                    <a:pt x="1223361" y="944"/>
                  </a:lnTo>
                  <a:lnTo>
                    <a:pt x="1274945" y="3751"/>
                  </a:lnTo>
                  <a:lnTo>
                    <a:pt x="1325897" y="8381"/>
                  </a:lnTo>
                  <a:lnTo>
                    <a:pt x="1376170" y="14795"/>
                  </a:lnTo>
                  <a:lnTo>
                    <a:pt x="1425715" y="22953"/>
                  </a:lnTo>
                  <a:lnTo>
                    <a:pt x="1474486" y="32816"/>
                  </a:lnTo>
                  <a:lnTo>
                    <a:pt x="1522435" y="44345"/>
                  </a:lnTo>
                  <a:lnTo>
                    <a:pt x="1569513" y="57499"/>
                  </a:lnTo>
                  <a:lnTo>
                    <a:pt x="1615675" y="72241"/>
                  </a:lnTo>
                  <a:lnTo>
                    <a:pt x="1660871" y="88530"/>
                  </a:lnTo>
                  <a:lnTo>
                    <a:pt x="1705054" y="106327"/>
                  </a:lnTo>
                  <a:lnTo>
                    <a:pt x="1748177" y="125592"/>
                  </a:lnTo>
                  <a:lnTo>
                    <a:pt x="1790193" y="146287"/>
                  </a:lnTo>
                  <a:lnTo>
                    <a:pt x="1831052" y="168371"/>
                  </a:lnTo>
                  <a:lnTo>
                    <a:pt x="1870709" y="191806"/>
                  </a:lnTo>
                  <a:lnTo>
                    <a:pt x="1909115" y="216551"/>
                  </a:lnTo>
                  <a:lnTo>
                    <a:pt x="1946222" y="242568"/>
                  </a:lnTo>
                  <a:lnTo>
                    <a:pt x="1981984" y="269818"/>
                  </a:lnTo>
                  <a:lnTo>
                    <a:pt x="2016351" y="298260"/>
                  </a:lnTo>
                  <a:lnTo>
                    <a:pt x="2049278" y="327855"/>
                  </a:lnTo>
                  <a:lnTo>
                    <a:pt x="2080716" y="358565"/>
                  </a:lnTo>
                  <a:lnTo>
                    <a:pt x="2110617" y="390349"/>
                  </a:lnTo>
                  <a:lnTo>
                    <a:pt x="2138934" y="423168"/>
                  </a:lnTo>
                  <a:lnTo>
                    <a:pt x="2165620" y="456983"/>
                  </a:lnTo>
                  <a:lnTo>
                    <a:pt x="2190626" y="491754"/>
                  </a:lnTo>
                  <a:lnTo>
                    <a:pt x="2213906" y="527442"/>
                  </a:lnTo>
                  <a:lnTo>
                    <a:pt x="2235411" y="564008"/>
                  </a:lnTo>
                  <a:lnTo>
                    <a:pt x="2255094" y="601412"/>
                  </a:lnTo>
                  <a:lnTo>
                    <a:pt x="2272907" y="639614"/>
                  </a:lnTo>
                  <a:lnTo>
                    <a:pt x="2288802" y="678576"/>
                  </a:lnTo>
                  <a:lnTo>
                    <a:pt x="2302733" y="718258"/>
                  </a:lnTo>
                  <a:lnTo>
                    <a:pt x="2314651" y="758621"/>
                  </a:lnTo>
                  <a:lnTo>
                    <a:pt x="2324509" y="799625"/>
                  </a:lnTo>
                  <a:lnTo>
                    <a:pt x="2332260" y="841230"/>
                  </a:lnTo>
                  <a:lnTo>
                    <a:pt x="2337854" y="883398"/>
                  </a:lnTo>
                  <a:lnTo>
                    <a:pt x="2341246" y="926089"/>
                  </a:lnTo>
                  <a:lnTo>
                    <a:pt x="2342388" y="969263"/>
                  </a:lnTo>
                  <a:lnTo>
                    <a:pt x="2341246" y="1012438"/>
                  </a:lnTo>
                  <a:lnTo>
                    <a:pt x="2337854" y="1055129"/>
                  </a:lnTo>
                  <a:lnTo>
                    <a:pt x="2332260" y="1097297"/>
                  </a:lnTo>
                  <a:lnTo>
                    <a:pt x="2324509" y="1138902"/>
                  </a:lnTo>
                  <a:lnTo>
                    <a:pt x="2314651" y="1179906"/>
                  </a:lnTo>
                  <a:lnTo>
                    <a:pt x="2302733" y="1220269"/>
                  </a:lnTo>
                  <a:lnTo>
                    <a:pt x="2288802" y="1259951"/>
                  </a:lnTo>
                  <a:lnTo>
                    <a:pt x="2272907" y="1298913"/>
                  </a:lnTo>
                  <a:lnTo>
                    <a:pt x="2255094" y="1337115"/>
                  </a:lnTo>
                  <a:lnTo>
                    <a:pt x="2235411" y="1374519"/>
                  </a:lnTo>
                  <a:lnTo>
                    <a:pt x="2213906" y="1411085"/>
                  </a:lnTo>
                  <a:lnTo>
                    <a:pt x="2190626" y="1446773"/>
                  </a:lnTo>
                  <a:lnTo>
                    <a:pt x="2165620" y="1481544"/>
                  </a:lnTo>
                  <a:lnTo>
                    <a:pt x="2138934" y="1515359"/>
                  </a:lnTo>
                  <a:lnTo>
                    <a:pt x="2110617" y="1548178"/>
                  </a:lnTo>
                  <a:lnTo>
                    <a:pt x="2080716" y="1579962"/>
                  </a:lnTo>
                  <a:lnTo>
                    <a:pt x="2049278" y="1610672"/>
                  </a:lnTo>
                  <a:lnTo>
                    <a:pt x="2016351" y="1640267"/>
                  </a:lnTo>
                  <a:lnTo>
                    <a:pt x="1981984" y="1668709"/>
                  </a:lnTo>
                  <a:lnTo>
                    <a:pt x="1946222" y="1695959"/>
                  </a:lnTo>
                  <a:lnTo>
                    <a:pt x="1909115" y="1721976"/>
                  </a:lnTo>
                  <a:lnTo>
                    <a:pt x="1870709" y="1746721"/>
                  </a:lnTo>
                  <a:lnTo>
                    <a:pt x="1831052" y="1770156"/>
                  </a:lnTo>
                  <a:lnTo>
                    <a:pt x="1790193" y="1792240"/>
                  </a:lnTo>
                  <a:lnTo>
                    <a:pt x="1748177" y="1812935"/>
                  </a:lnTo>
                  <a:lnTo>
                    <a:pt x="1705054" y="1832200"/>
                  </a:lnTo>
                  <a:lnTo>
                    <a:pt x="1660871" y="1849997"/>
                  </a:lnTo>
                  <a:lnTo>
                    <a:pt x="1615675" y="1866286"/>
                  </a:lnTo>
                  <a:lnTo>
                    <a:pt x="1569513" y="1881028"/>
                  </a:lnTo>
                  <a:lnTo>
                    <a:pt x="1522435" y="1894182"/>
                  </a:lnTo>
                  <a:lnTo>
                    <a:pt x="1474486" y="1905711"/>
                  </a:lnTo>
                  <a:lnTo>
                    <a:pt x="1425715" y="1915574"/>
                  </a:lnTo>
                  <a:lnTo>
                    <a:pt x="1376170" y="1923732"/>
                  </a:lnTo>
                  <a:lnTo>
                    <a:pt x="1325897" y="1930146"/>
                  </a:lnTo>
                  <a:lnTo>
                    <a:pt x="1274945" y="1934776"/>
                  </a:lnTo>
                  <a:lnTo>
                    <a:pt x="1223361" y="1937583"/>
                  </a:lnTo>
                  <a:lnTo>
                    <a:pt x="1171193" y="1938527"/>
                  </a:lnTo>
                  <a:lnTo>
                    <a:pt x="1119026" y="1937583"/>
                  </a:lnTo>
                  <a:lnTo>
                    <a:pt x="1067442" y="1934776"/>
                  </a:lnTo>
                  <a:lnTo>
                    <a:pt x="1016490" y="1930146"/>
                  </a:lnTo>
                  <a:lnTo>
                    <a:pt x="966217" y="1923732"/>
                  </a:lnTo>
                  <a:lnTo>
                    <a:pt x="916672" y="1915574"/>
                  </a:lnTo>
                  <a:lnTo>
                    <a:pt x="867901" y="1905711"/>
                  </a:lnTo>
                  <a:lnTo>
                    <a:pt x="819952" y="1894182"/>
                  </a:lnTo>
                  <a:lnTo>
                    <a:pt x="772874" y="1881028"/>
                  </a:lnTo>
                  <a:lnTo>
                    <a:pt x="726712" y="1866286"/>
                  </a:lnTo>
                  <a:lnTo>
                    <a:pt x="681516" y="1849997"/>
                  </a:lnTo>
                  <a:lnTo>
                    <a:pt x="637333" y="1832200"/>
                  </a:lnTo>
                  <a:lnTo>
                    <a:pt x="594210" y="1812935"/>
                  </a:lnTo>
                  <a:lnTo>
                    <a:pt x="552194" y="1792240"/>
                  </a:lnTo>
                  <a:lnTo>
                    <a:pt x="511335" y="1770156"/>
                  </a:lnTo>
                  <a:lnTo>
                    <a:pt x="471678" y="1746721"/>
                  </a:lnTo>
                  <a:lnTo>
                    <a:pt x="433272" y="1721976"/>
                  </a:lnTo>
                  <a:lnTo>
                    <a:pt x="396165" y="1695959"/>
                  </a:lnTo>
                  <a:lnTo>
                    <a:pt x="360403" y="1668709"/>
                  </a:lnTo>
                  <a:lnTo>
                    <a:pt x="326036" y="1640267"/>
                  </a:lnTo>
                  <a:lnTo>
                    <a:pt x="293109" y="1610672"/>
                  </a:lnTo>
                  <a:lnTo>
                    <a:pt x="261671" y="1579962"/>
                  </a:lnTo>
                  <a:lnTo>
                    <a:pt x="231770" y="1548178"/>
                  </a:lnTo>
                  <a:lnTo>
                    <a:pt x="203453" y="1515359"/>
                  </a:lnTo>
                  <a:lnTo>
                    <a:pt x="176767" y="1481544"/>
                  </a:lnTo>
                  <a:lnTo>
                    <a:pt x="151761" y="1446773"/>
                  </a:lnTo>
                  <a:lnTo>
                    <a:pt x="128481" y="1411085"/>
                  </a:lnTo>
                  <a:lnTo>
                    <a:pt x="106976" y="1374519"/>
                  </a:lnTo>
                  <a:lnTo>
                    <a:pt x="87293" y="1337115"/>
                  </a:lnTo>
                  <a:lnTo>
                    <a:pt x="69480" y="1298913"/>
                  </a:lnTo>
                  <a:lnTo>
                    <a:pt x="53585" y="1259951"/>
                  </a:lnTo>
                  <a:lnTo>
                    <a:pt x="39654" y="1220269"/>
                  </a:lnTo>
                  <a:lnTo>
                    <a:pt x="27736" y="1179906"/>
                  </a:lnTo>
                  <a:lnTo>
                    <a:pt x="17878" y="1138902"/>
                  </a:lnTo>
                  <a:lnTo>
                    <a:pt x="10127" y="1097297"/>
                  </a:lnTo>
                  <a:lnTo>
                    <a:pt x="4533" y="1055129"/>
                  </a:lnTo>
                  <a:lnTo>
                    <a:pt x="1141" y="1012438"/>
                  </a:lnTo>
                  <a:lnTo>
                    <a:pt x="0" y="9692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78604" y="4291329"/>
            <a:ext cx="1591310" cy="15563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6040" marR="5080" indent="-53340" algn="just">
              <a:lnSpc>
                <a:spcPct val="91500"/>
              </a:lnSpc>
              <a:spcBef>
                <a:spcPts val="280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incrementó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demanda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inversión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</a:t>
            </a:r>
            <a:endParaRPr sz="1800" dirty="0">
              <a:latin typeface="Calibri"/>
              <a:cs typeface="Calibri"/>
            </a:endParaRPr>
          </a:p>
          <a:p>
            <a:pPr marL="81280" marR="74930" algn="ctr">
              <a:lnSpc>
                <a:spcPts val="1980"/>
              </a:lnSpc>
              <a:spcBef>
                <a:spcPts val="40"/>
              </a:spcBef>
            </a:pPr>
            <a:r>
              <a:rPr sz="1800" spc="-10" dirty="0" err="1">
                <a:latin typeface="Calibri"/>
                <a:cs typeface="Calibri"/>
              </a:rPr>
              <a:t>industria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maquinar</a:t>
            </a:r>
            <a:r>
              <a:rPr lang="es-MX" sz="1800" spc="-1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sector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privad</a:t>
            </a:r>
            <a:r>
              <a:rPr lang="es-MX" sz="1800" dirty="0">
                <a:latin typeface="Calibri"/>
                <a:cs typeface="Calibri"/>
              </a:rPr>
              <a:t>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12209" y="1244853"/>
            <a:ext cx="2321560" cy="2752598"/>
            <a:chOff x="3712209" y="1244853"/>
            <a:chExt cx="2321560" cy="2694940"/>
          </a:xfrm>
        </p:grpSpPr>
        <p:sp>
          <p:nvSpPr>
            <p:cNvPr id="20" name="object 20"/>
            <p:cNvSpPr/>
            <p:nvPr/>
          </p:nvSpPr>
          <p:spPr>
            <a:xfrm>
              <a:off x="4547615" y="3642359"/>
              <a:ext cx="652780" cy="297180"/>
            </a:xfrm>
            <a:custGeom>
              <a:avLst/>
              <a:gdLst/>
              <a:ahLst/>
              <a:cxnLst/>
              <a:rect l="l" t="t" r="r" b="b"/>
              <a:pathLst>
                <a:path w="652779" h="297179">
                  <a:moveTo>
                    <a:pt x="326136" y="0"/>
                  </a:moveTo>
                  <a:lnTo>
                    <a:pt x="0" y="297179"/>
                  </a:lnTo>
                  <a:lnTo>
                    <a:pt x="652272" y="297179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8559" y="1251203"/>
              <a:ext cx="2308860" cy="2222500"/>
            </a:xfrm>
            <a:custGeom>
              <a:avLst/>
              <a:gdLst/>
              <a:ahLst/>
              <a:cxnLst/>
              <a:rect l="l" t="t" r="r" b="b"/>
              <a:pathLst>
                <a:path w="2308860" h="2222500">
                  <a:moveTo>
                    <a:pt x="1154429" y="0"/>
                  </a:moveTo>
                  <a:lnTo>
                    <a:pt x="1105633" y="974"/>
                  </a:lnTo>
                  <a:lnTo>
                    <a:pt x="1057352" y="3873"/>
                  </a:lnTo>
                  <a:lnTo>
                    <a:pt x="1009627" y="8657"/>
                  </a:lnTo>
                  <a:lnTo>
                    <a:pt x="962498" y="15287"/>
                  </a:lnTo>
                  <a:lnTo>
                    <a:pt x="916006" y="23725"/>
                  </a:lnTo>
                  <a:lnTo>
                    <a:pt x="870190" y="33933"/>
                  </a:lnTo>
                  <a:lnTo>
                    <a:pt x="825090" y="45872"/>
                  </a:lnTo>
                  <a:lnTo>
                    <a:pt x="780747" y="59503"/>
                  </a:lnTo>
                  <a:lnTo>
                    <a:pt x="737201" y="74788"/>
                  </a:lnTo>
                  <a:lnTo>
                    <a:pt x="694491" y="91688"/>
                  </a:lnTo>
                  <a:lnTo>
                    <a:pt x="652658" y="110165"/>
                  </a:lnTo>
                  <a:lnTo>
                    <a:pt x="611741" y="130180"/>
                  </a:lnTo>
                  <a:lnTo>
                    <a:pt x="571782" y="151694"/>
                  </a:lnTo>
                  <a:lnTo>
                    <a:pt x="532819" y="174669"/>
                  </a:lnTo>
                  <a:lnTo>
                    <a:pt x="494894" y="199066"/>
                  </a:lnTo>
                  <a:lnTo>
                    <a:pt x="458045" y="224847"/>
                  </a:lnTo>
                  <a:lnTo>
                    <a:pt x="422314" y="251974"/>
                  </a:lnTo>
                  <a:lnTo>
                    <a:pt x="387740" y="280406"/>
                  </a:lnTo>
                  <a:lnTo>
                    <a:pt x="354364" y="310107"/>
                  </a:lnTo>
                  <a:lnTo>
                    <a:pt x="322225" y="341038"/>
                  </a:lnTo>
                  <a:lnTo>
                    <a:pt x="291363" y="373159"/>
                  </a:lnTo>
                  <a:lnTo>
                    <a:pt x="261819" y="406432"/>
                  </a:lnTo>
                  <a:lnTo>
                    <a:pt x="233633" y="440819"/>
                  </a:lnTo>
                  <a:lnTo>
                    <a:pt x="206844" y="476281"/>
                  </a:lnTo>
                  <a:lnTo>
                    <a:pt x="181493" y="512780"/>
                  </a:lnTo>
                  <a:lnTo>
                    <a:pt x="157621" y="550276"/>
                  </a:lnTo>
                  <a:lnTo>
                    <a:pt x="135266" y="588732"/>
                  </a:lnTo>
                  <a:lnTo>
                    <a:pt x="114469" y="628109"/>
                  </a:lnTo>
                  <a:lnTo>
                    <a:pt x="95270" y="668368"/>
                  </a:lnTo>
                  <a:lnTo>
                    <a:pt x="77710" y="709471"/>
                  </a:lnTo>
                  <a:lnTo>
                    <a:pt x="61828" y="751379"/>
                  </a:lnTo>
                  <a:lnTo>
                    <a:pt x="47664" y="794053"/>
                  </a:lnTo>
                  <a:lnTo>
                    <a:pt x="35259" y="837456"/>
                  </a:lnTo>
                  <a:lnTo>
                    <a:pt x="24652" y="881547"/>
                  </a:lnTo>
                  <a:lnTo>
                    <a:pt x="15884" y="926290"/>
                  </a:lnTo>
                  <a:lnTo>
                    <a:pt x="8995" y="971644"/>
                  </a:lnTo>
                  <a:lnTo>
                    <a:pt x="4024" y="1017572"/>
                  </a:lnTo>
                  <a:lnTo>
                    <a:pt x="1012" y="1064036"/>
                  </a:lnTo>
                  <a:lnTo>
                    <a:pt x="0" y="1110996"/>
                  </a:lnTo>
                  <a:lnTo>
                    <a:pt x="1012" y="1157955"/>
                  </a:lnTo>
                  <a:lnTo>
                    <a:pt x="4024" y="1204419"/>
                  </a:lnTo>
                  <a:lnTo>
                    <a:pt x="8995" y="1250347"/>
                  </a:lnTo>
                  <a:lnTo>
                    <a:pt x="15884" y="1295701"/>
                  </a:lnTo>
                  <a:lnTo>
                    <a:pt x="24652" y="1340444"/>
                  </a:lnTo>
                  <a:lnTo>
                    <a:pt x="35259" y="1384535"/>
                  </a:lnTo>
                  <a:lnTo>
                    <a:pt x="47664" y="1427938"/>
                  </a:lnTo>
                  <a:lnTo>
                    <a:pt x="61828" y="1470612"/>
                  </a:lnTo>
                  <a:lnTo>
                    <a:pt x="77710" y="1512520"/>
                  </a:lnTo>
                  <a:lnTo>
                    <a:pt x="95270" y="1553623"/>
                  </a:lnTo>
                  <a:lnTo>
                    <a:pt x="114469" y="1593882"/>
                  </a:lnTo>
                  <a:lnTo>
                    <a:pt x="135266" y="1633259"/>
                  </a:lnTo>
                  <a:lnTo>
                    <a:pt x="157621" y="1671715"/>
                  </a:lnTo>
                  <a:lnTo>
                    <a:pt x="181493" y="1709211"/>
                  </a:lnTo>
                  <a:lnTo>
                    <a:pt x="206844" y="1745710"/>
                  </a:lnTo>
                  <a:lnTo>
                    <a:pt x="233633" y="1781172"/>
                  </a:lnTo>
                  <a:lnTo>
                    <a:pt x="261819" y="1815559"/>
                  </a:lnTo>
                  <a:lnTo>
                    <a:pt x="291363" y="1848832"/>
                  </a:lnTo>
                  <a:lnTo>
                    <a:pt x="322225" y="1880953"/>
                  </a:lnTo>
                  <a:lnTo>
                    <a:pt x="354364" y="1911884"/>
                  </a:lnTo>
                  <a:lnTo>
                    <a:pt x="387740" y="1941585"/>
                  </a:lnTo>
                  <a:lnTo>
                    <a:pt x="422314" y="1970017"/>
                  </a:lnTo>
                  <a:lnTo>
                    <a:pt x="458045" y="1997144"/>
                  </a:lnTo>
                  <a:lnTo>
                    <a:pt x="494894" y="2022925"/>
                  </a:lnTo>
                  <a:lnTo>
                    <a:pt x="532819" y="2047322"/>
                  </a:lnTo>
                  <a:lnTo>
                    <a:pt x="571782" y="2070297"/>
                  </a:lnTo>
                  <a:lnTo>
                    <a:pt x="611741" y="2091811"/>
                  </a:lnTo>
                  <a:lnTo>
                    <a:pt x="652658" y="2111826"/>
                  </a:lnTo>
                  <a:lnTo>
                    <a:pt x="694491" y="2130303"/>
                  </a:lnTo>
                  <a:lnTo>
                    <a:pt x="737201" y="2147203"/>
                  </a:lnTo>
                  <a:lnTo>
                    <a:pt x="780747" y="2162488"/>
                  </a:lnTo>
                  <a:lnTo>
                    <a:pt x="825090" y="2176119"/>
                  </a:lnTo>
                  <a:lnTo>
                    <a:pt x="870190" y="2188058"/>
                  </a:lnTo>
                  <a:lnTo>
                    <a:pt x="916006" y="2198266"/>
                  </a:lnTo>
                  <a:lnTo>
                    <a:pt x="962498" y="2206704"/>
                  </a:lnTo>
                  <a:lnTo>
                    <a:pt x="1009627" y="2213334"/>
                  </a:lnTo>
                  <a:lnTo>
                    <a:pt x="1057352" y="2218118"/>
                  </a:lnTo>
                  <a:lnTo>
                    <a:pt x="1105633" y="2221017"/>
                  </a:lnTo>
                  <a:lnTo>
                    <a:pt x="1154429" y="2221992"/>
                  </a:lnTo>
                  <a:lnTo>
                    <a:pt x="1203226" y="2221017"/>
                  </a:lnTo>
                  <a:lnTo>
                    <a:pt x="1251507" y="2218118"/>
                  </a:lnTo>
                  <a:lnTo>
                    <a:pt x="1299232" y="2213334"/>
                  </a:lnTo>
                  <a:lnTo>
                    <a:pt x="1346361" y="2206704"/>
                  </a:lnTo>
                  <a:lnTo>
                    <a:pt x="1392853" y="2198266"/>
                  </a:lnTo>
                  <a:lnTo>
                    <a:pt x="1438669" y="2188058"/>
                  </a:lnTo>
                  <a:lnTo>
                    <a:pt x="1483769" y="2176119"/>
                  </a:lnTo>
                  <a:lnTo>
                    <a:pt x="1528112" y="2162488"/>
                  </a:lnTo>
                  <a:lnTo>
                    <a:pt x="1571658" y="2147203"/>
                  </a:lnTo>
                  <a:lnTo>
                    <a:pt x="1614368" y="2130303"/>
                  </a:lnTo>
                  <a:lnTo>
                    <a:pt x="1656201" y="2111826"/>
                  </a:lnTo>
                  <a:lnTo>
                    <a:pt x="1697118" y="2091811"/>
                  </a:lnTo>
                  <a:lnTo>
                    <a:pt x="1737077" y="2070297"/>
                  </a:lnTo>
                  <a:lnTo>
                    <a:pt x="1776040" y="2047322"/>
                  </a:lnTo>
                  <a:lnTo>
                    <a:pt x="1813965" y="2022925"/>
                  </a:lnTo>
                  <a:lnTo>
                    <a:pt x="1850814" y="1997144"/>
                  </a:lnTo>
                  <a:lnTo>
                    <a:pt x="1886545" y="1970017"/>
                  </a:lnTo>
                  <a:lnTo>
                    <a:pt x="1921119" y="1941585"/>
                  </a:lnTo>
                  <a:lnTo>
                    <a:pt x="1954495" y="1911884"/>
                  </a:lnTo>
                  <a:lnTo>
                    <a:pt x="1986634" y="1880953"/>
                  </a:lnTo>
                  <a:lnTo>
                    <a:pt x="2017496" y="1848832"/>
                  </a:lnTo>
                  <a:lnTo>
                    <a:pt x="2047040" y="1815559"/>
                  </a:lnTo>
                  <a:lnTo>
                    <a:pt x="2075226" y="1781172"/>
                  </a:lnTo>
                  <a:lnTo>
                    <a:pt x="2102015" y="1745710"/>
                  </a:lnTo>
                  <a:lnTo>
                    <a:pt x="2127366" y="1709211"/>
                  </a:lnTo>
                  <a:lnTo>
                    <a:pt x="2151238" y="1671715"/>
                  </a:lnTo>
                  <a:lnTo>
                    <a:pt x="2173593" y="1633259"/>
                  </a:lnTo>
                  <a:lnTo>
                    <a:pt x="2194390" y="1593882"/>
                  </a:lnTo>
                  <a:lnTo>
                    <a:pt x="2213589" y="1553623"/>
                  </a:lnTo>
                  <a:lnTo>
                    <a:pt x="2231149" y="1512520"/>
                  </a:lnTo>
                  <a:lnTo>
                    <a:pt x="2247031" y="1470612"/>
                  </a:lnTo>
                  <a:lnTo>
                    <a:pt x="2261195" y="1427938"/>
                  </a:lnTo>
                  <a:lnTo>
                    <a:pt x="2273600" y="1384535"/>
                  </a:lnTo>
                  <a:lnTo>
                    <a:pt x="2284207" y="1340444"/>
                  </a:lnTo>
                  <a:lnTo>
                    <a:pt x="2292975" y="1295701"/>
                  </a:lnTo>
                  <a:lnTo>
                    <a:pt x="2299864" y="1250347"/>
                  </a:lnTo>
                  <a:lnTo>
                    <a:pt x="2304835" y="1204419"/>
                  </a:lnTo>
                  <a:lnTo>
                    <a:pt x="2307847" y="1157955"/>
                  </a:lnTo>
                  <a:lnTo>
                    <a:pt x="2308860" y="1110996"/>
                  </a:lnTo>
                  <a:lnTo>
                    <a:pt x="2307847" y="1064036"/>
                  </a:lnTo>
                  <a:lnTo>
                    <a:pt x="2304835" y="1017572"/>
                  </a:lnTo>
                  <a:lnTo>
                    <a:pt x="2299864" y="971644"/>
                  </a:lnTo>
                  <a:lnTo>
                    <a:pt x="2292975" y="926290"/>
                  </a:lnTo>
                  <a:lnTo>
                    <a:pt x="2284207" y="881547"/>
                  </a:lnTo>
                  <a:lnTo>
                    <a:pt x="2273600" y="837456"/>
                  </a:lnTo>
                  <a:lnTo>
                    <a:pt x="2261195" y="794053"/>
                  </a:lnTo>
                  <a:lnTo>
                    <a:pt x="2247031" y="751379"/>
                  </a:lnTo>
                  <a:lnTo>
                    <a:pt x="2231149" y="709471"/>
                  </a:lnTo>
                  <a:lnTo>
                    <a:pt x="2213589" y="668368"/>
                  </a:lnTo>
                  <a:lnTo>
                    <a:pt x="2194390" y="628109"/>
                  </a:lnTo>
                  <a:lnTo>
                    <a:pt x="2173593" y="588732"/>
                  </a:lnTo>
                  <a:lnTo>
                    <a:pt x="2151238" y="550276"/>
                  </a:lnTo>
                  <a:lnTo>
                    <a:pt x="2127366" y="512780"/>
                  </a:lnTo>
                  <a:lnTo>
                    <a:pt x="2102015" y="476281"/>
                  </a:lnTo>
                  <a:lnTo>
                    <a:pt x="2075226" y="440819"/>
                  </a:lnTo>
                  <a:lnTo>
                    <a:pt x="2047040" y="406432"/>
                  </a:lnTo>
                  <a:lnTo>
                    <a:pt x="2017496" y="373159"/>
                  </a:lnTo>
                  <a:lnTo>
                    <a:pt x="1986634" y="341038"/>
                  </a:lnTo>
                  <a:lnTo>
                    <a:pt x="1954495" y="310107"/>
                  </a:lnTo>
                  <a:lnTo>
                    <a:pt x="1921119" y="280406"/>
                  </a:lnTo>
                  <a:lnTo>
                    <a:pt x="1886545" y="251974"/>
                  </a:lnTo>
                  <a:lnTo>
                    <a:pt x="1850814" y="224847"/>
                  </a:lnTo>
                  <a:lnTo>
                    <a:pt x="1813965" y="199066"/>
                  </a:lnTo>
                  <a:lnTo>
                    <a:pt x="1776040" y="174669"/>
                  </a:lnTo>
                  <a:lnTo>
                    <a:pt x="1737077" y="151694"/>
                  </a:lnTo>
                  <a:lnTo>
                    <a:pt x="1697118" y="130180"/>
                  </a:lnTo>
                  <a:lnTo>
                    <a:pt x="1656201" y="110165"/>
                  </a:lnTo>
                  <a:lnTo>
                    <a:pt x="1614368" y="91688"/>
                  </a:lnTo>
                  <a:lnTo>
                    <a:pt x="1571658" y="74788"/>
                  </a:lnTo>
                  <a:lnTo>
                    <a:pt x="1528112" y="59503"/>
                  </a:lnTo>
                  <a:lnTo>
                    <a:pt x="1483769" y="45872"/>
                  </a:lnTo>
                  <a:lnTo>
                    <a:pt x="1438669" y="33933"/>
                  </a:lnTo>
                  <a:lnTo>
                    <a:pt x="1392853" y="23725"/>
                  </a:lnTo>
                  <a:lnTo>
                    <a:pt x="1346361" y="15287"/>
                  </a:lnTo>
                  <a:lnTo>
                    <a:pt x="1299232" y="8657"/>
                  </a:lnTo>
                  <a:lnTo>
                    <a:pt x="1251507" y="3873"/>
                  </a:lnTo>
                  <a:lnTo>
                    <a:pt x="1203226" y="974"/>
                  </a:lnTo>
                  <a:lnTo>
                    <a:pt x="115442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18559" y="1251203"/>
              <a:ext cx="2308860" cy="2222500"/>
            </a:xfrm>
            <a:custGeom>
              <a:avLst/>
              <a:gdLst/>
              <a:ahLst/>
              <a:cxnLst/>
              <a:rect l="l" t="t" r="r" b="b"/>
              <a:pathLst>
                <a:path w="2308860" h="2222500">
                  <a:moveTo>
                    <a:pt x="0" y="1110996"/>
                  </a:moveTo>
                  <a:lnTo>
                    <a:pt x="1012" y="1064036"/>
                  </a:lnTo>
                  <a:lnTo>
                    <a:pt x="4024" y="1017572"/>
                  </a:lnTo>
                  <a:lnTo>
                    <a:pt x="8995" y="971644"/>
                  </a:lnTo>
                  <a:lnTo>
                    <a:pt x="15884" y="926290"/>
                  </a:lnTo>
                  <a:lnTo>
                    <a:pt x="24652" y="881547"/>
                  </a:lnTo>
                  <a:lnTo>
                    <a:pt x="35259" y="837456"/>
                  </a:lnTo>
                  <a:lnTo>
                    <a:pt x="47664" y="794053"/>
                  </a:lnTo>
                  <a:lnTo>
                    <a:pt x="61828" y="751379"/>
                  </a:lnTo>
                  <a:lnTo>
                    <a:pt x="77710" y="709471"/>
                  </a:lnTo>
                  <a:lnTo>
                    <a:pt x="95270" y="668368"/>
                  </a:lnTo>
                  <a:lnTo>
                    <a:pt x="114469" y="628109"/>
                  </a:lnTo>
                  <a:lnTo>
                    <a:pt x="135266" y="588732"/>
                  </a:lnTo>
                  <a:lnTo>
                    <a:pt x="157621" y="550276"/>
                  </a:lnTo>
                  <a:lnTo>
                    <a:pt x="181493" y="512780"/>
                  </a:lnTo>
                  <a:lnTo>
                    <a:pt x="206844" y="476281"/>
                  </a:lnTo>
                  <a:lnTo>
                    <a:pt x="233633" y="440819"/>
                  </a:lnTo>
                  <a:lnTo>
                    <a:pt x="261819" y="406432"/>
                  </a:lnTo>
                  <a:lnTo>
                    <a:pt x="291363" y="373159"/>
                  </a:lnTo>
                  <a:lnTo>
                    <a:pt x="322225" y="341038"/>
                  </a:lnTo>
                  <a:lnTo>
                    <a:pt x="354364" y="310107"/>
                  </a:lnTo>
                  <a:lnTo>
                    <a:pt x="387740" y="280406"/>
                  </a:lnTo>
                  <a:lnTo>
                    <a:pt x="422314" y="251974"/>
                  </a:lnTo>
                  <a:lnTo>
                    <a:pt x="458045" y="224847"/>
                  </a:lnTo>
                  <a:lnTo>
                    <a:pt x="494894" y="199066"/>
                  </a:lnTo>
                  <a:lnTo>
                    <a:pt x="532819" y="174669"/>
                  </a:lnTo>
                  <a:lnTo>
                    <a:pt x="571782" y="151694"/>
                  </a:lnTo>
                  <a:lnTo>
                    <a:pt x="611741" y="130180"/>
                  </a:lnTo>
                  <a:lnTo>
                    <a:pt x="652658" y="110165"/>
                  </a:lnTo>
                  <a:lnTo>
                    <a:pt x="694491" y="91688"/>
                  </a:lnTo>
                  <a:lnTo>
                    <a:pt x="737201" y="74788"/>
                  </a:lnTo>
                  <a:lnTo>
                    <a:pt x="780747" y="59503"/>
                  </a:lnTo>
                  <a:lnTo>
                    <a:pt x="825090" y="45872"/>
                  </a:lnTo>
                  <a:lnTo>
                    <a:pt x="870190" y="33933"/>
                  </a:lnTo>
                  <a:lnTo>
                    <a:pt x="916006" y="23725"/>
                  </a:lnTo>
                  <a:lnTo>
                    <a:pt x="962498" y="15287"/>
                  </a:lnTo>
                  <a:lnTo>
                    <a:pt x="1009627" y="8657"/>
                  </a:lnTo>
                  <a:lnTo>
                    <a:pt x="1057352" y="3873"/>
                  </a:lnTo>
                  <a:lnTo>
                    <a:pt x="1105633" y="974"/>
                  </a:lnTo>
                  <a:lnTo>
                    <a:pt x="1154429" y="0"/>
                  </a:lnTo>
                  <a:lnTo>
                    <a:pt x="1203226" y="974"/>
                  </a:lnTo>
                  <a:lnTo>
                    <a:pt x="1251507" y="3873"/>
                  </a:lnTo>
                  <a:lnTo>
                    <a:pt x="1299232" y="8657"/>
                  </a:lnTo>
                  <a:lnTo>
                    <a:pt x="1346361" y="15287"/>
                  </a:lnTo>
                  <a:lnTo>
                    <a:pt x="1392853" y="23725"/>
                  </a:lnTo>
                  <a:lnTo>
                    <a:pt x="1438669" y="33933"/>
                  </a:lnTo>
                  <a:lnTo>
                    <a:pt x="1483769" y="45872"/>
                  </a:lnTo>
                  <a:lnTo>
                    <a:pt x="1528112" y="59503"/>
                  </a:lnTo>
                  <a:lnTo>
                    <a:pt x="1571658" y="74788"/>
                  </a:lnTo>
                  <a:lnTo>
                    <a:pt x="1614368" y="91688"/>
                  </a:lnTo>
                  <a:lnTo>
                    <a:pt x="1656201" y="110165"/>
                  </a:lnTo>
                  <a:lnTo>
                    <a:pt x="1697118" y="130180"/>
                  </a:lnTo>
                  <a:lnTo>
                    <a:pt x="1737077" y="151694"/>
                  </a:lnTo>
                  <a:lnTo>
                    <a:pt x="1776040" y="174669"/>
                  </a:lnTo>
                  <a:lnTo>
                    <a:pt x="1813965" y="199066"/>
                  </a:lnTo>
                  <a:lnTo>
                    <a:pt x="1850814" y="224847"/>
                  </a:lnTo>
                  <a:lnTo>
                    <a:pt x="1886545" y="251974"/>
                  </a:lnTo>
                  <a:lnTo>
                    <a:pt x="1921119" y="280406"/>
                  </a:lnTo>
                  <a:lnTo>
                    <a:pt x="1954495" y="310107"/>
                  </a:lnTo>
                  <a:lnTo>
                    <a:pt x="1986634" y="341038"/>
                  </a:lnTo>
                  <a:lnTo>
                    <a:pt x="2017496" y="373159"/>
                  </a:lnTo>
                  <a:lnTo>
                    <a:pt x="2047040" y="406432"/>
                  </a:lnTo>
                  <a:lnTo>
                    <a:pt x="2075226" y="440819"/>
                  </a:lnTo>
                  <a:lnTo>
                    <a:pt x="2102015" y="476281"/>
                  </a:lnTo>
                  <a:lnTo>
                    <a:pt x="2127366" y="512780"/>
                  </a:lnTo>
                  <a:lnTo>
                    <a:pt x="2151238" y="550276"/>
                  </a:lnTo>
                  <a:lnTo>
                    <a:pt x="2173593" y="588732"/>
                  </a:lnTo>
                  <a:lnTo>
                    <a:pt x="2194390" y="628109"/>
                  </a:lnTo>
                  <a:lnTo>
                    <a:pt x="2213589" y="668368"/>
                  </a:lnTo>
                  <a:lnTo>
                    <a:pt x="2231149" y="709471"/>
                  </a:lnTo>
                  <a:lnTo>
                    <a:pt x="2247031" y="751379"/>
                  </a:lnTo>
                  <a:lnTo>
                    <a:pt x="2261195" y="794053"/>
                  </a:lnTo>
                  <a:lnTo>
                    <a:pt x="2273600" y="837456"/>
                  </a:lnTo>
                  <a:lnTo>
                    <a:pt x="2284207" y="881547"/>
                  </a:lnTo>
                  <a:lnTo>
                    <a:pt x="2292975" y="926290"/>
                  </a:lnTo>
                  <a:lnTo>
                    <a:pt x="2299864" y="971644"/>
                  </a:lnTo>
                  <a:lnTo>
                    <a:pt x="2304835" y="1017572"/>
                  </a:lnTo>
                  <a:lnTo>
                    <a:pt x="2307847" y="1064036"/>
                  </a:lnTo>
                  <a:lnTo>
                    <a:pt x="2308860" y="1110996"/>
                  </a:lnTo>
                  <a:lnTo>
                    <a:pt x="2307847" y="1157955"/>
                  </a:lnTo>
                  <a:lnTo>
                    <a:pt x="2304835" y="1204419"/>
                  </a:lnTo>
                  <a:lnTo>
                    <a:pt x="2299864" y="1250347"/>
                  </a:lnTo>
                  <a:lnTo>
                    <a:pt x="2292975" y="1295701"/>
                  </a:lnTo>
                  <a:lnTo>
                    <a:pt x="2284207" y="1340444"/>
                  </a:lnTo>
                  <a:lnTo>
                    <a:pt x="2273600" y="1384535"/>
                  </a:lnTo>
                  <a:lnTo>
                    <a:pt x="2261195" y="1427938"/>
                  </a:lnTo>
                  <a:lnTo>
                    <a:pt x="2247031" y="1470612"/>
                  </a:lnTo>
                  <a:lnTo>
                    <a:pt x="2231149" y="1512520"/>
                  </a:lnTo>
                  <a:lnTo>
                    <a:pt x="2213589" y="1553623"/>
                  </a:lnTo>
                  <a:lnTo>
                    <a:pt x="2194390" y="1593882"/>
                  </a:lnTo>
                  <a:lnTo>
                    <a:pt x="2173593" y="1633259"/>
                  </a:lnTo>
                  <a:lnTo>
                    <a:pt x="2151238" y="1671715"/>
                  </a:lnTo>
                  <a:lnTo>
                    <a:pt x="2127366" y="1709211"/>
                  </a:lnTo>
                  <a:lnTo>
                    <a:pt x="2102015" y="1745710"/>
                  </a:lnTo>
                  <a:lnTo>
                    <a:pt x="2075226" y="1781172"/>
                  </a:lnTo>
                  <a:lnTo>
                    <a:pt x="2047040" y="1815559"/>
                  </a:lnTo>
                  <a:lnTo>
                    <a:pt x="2017496" y="1848832"/>
                  </a:lnTo>
                  <a:lnTo>
                    <a:pt x="1986634" y="1880953"/>
                  </a:lnTo>
                  <a:lnTo>
                    <a:pt x="1954495" y="1911884"/>
                  </a:lnTo>
                  <a:lnTo>
                    <a:pt x="1921119" y="1941585"/>
                  </a:lnTo>
                  <a:lnTo>
                    <a:pt x="1886545" y="1970017"/>
                  </a:lnTo>
                  <a:lnTo>
                    <a:pt x="1850814" y="1997144"/>
                  </a:lnTo>
                  <a:lnTo>
                    <a:pt x="1813965" y="2022925"/>
                  </a:lnTo>
                  <a:lnTo>
                    <a:pt x="1776040" y="2047322"/>
                  </a:lnTo>
                  <a:lnTo>
                    <a:pt x="1737077" y="2070297"/>
                  </a:lnTo>
                  <a:lnTo>
                    <a:pt x="1697118" y="2091811"/>
                  </a:lnTo>
                  <a:lnTo>
                    <a:pt x="1656201" y="2111826"/>
                  </a:lnTo>
                  <a:lnTo>
                    <a:pt x="1614368" y="2130303"/>
                  </a:lnTo>
                  <a:lnTo>
                    <a:pt x="1571658" y="2147203"/>
                  </a:lnTo>
                  <a:lnTo>
                    <a:pt x="1528112" y="2162488"/>
                  </a:lnTo>
                  <a:lnTo>
                    <a:pt x="1483769" y="2176119"/>
                  </a:lnTo>
                  <a:lnTo>
                    <a:pt x="1438669" y="2188058"/>
                  </a:lnTo>
                  <a:lnTo>
                    <a:pt x="1392853" y="2198266"/>
                  </a:lnTo>
                  <a:lnTo>
                    <a:pt x="1346361" y="2206704"/>
                  </a:lnTo>
                  <a:lnTo>
                    <a:pt x="1299232" y="2213334"/>
                  </a:lnTo>
                  <a:lnTo>
                    <a:pt x="1251507" y="2218118"/>
                  </a:lnTo>
                  <a:lnTo>
                    <a:pt x="1203226" y="2221017"/>
                  </a:lnTo>
                  <a:lnTo>
                    <a:pt x="1154429" y="2221992"/>
                  </a:lnTo>
                  <a:lnTo>
                    <a:pt x="1105633" y="2221017"/>
                  </a:lnTo>
                  <a:lnTo>
                    <a:pt x="1057352" y="2218118"/>
                  </a:lnTo>
                  <a:lnTo>
                    <a:pt x="1009627" y="2213334"/>
                  </a:lnTo>
                  <a:lnTo>
                    <a:pt x="962498" y="2206704"/>
                  </a:lnTo>
                  <a:lnTo>
                    <a:pt x="916006" y="2198266"/>
                  </a:lnTo>
                  <a:lnTo>
                    <a:pt x="870190" y="2188058"/>
                  </a:lnTo>
                  <a:lnTo>
                    <a:pt x="825090" y="2176119"/>
                  </a:lnTo>
                  <a:lnTo>
                    <a:pt x="780747" y="2162488"/>
                  </a:lnTo>
                  <a:lnTo>
                    <a:pt x="737201" y="2147203"/>
                  </a:lnTo>
                  <a:lnTo>
                    <a:pt x="694491" y="2130303"/>
                  </a:lnTo>
                  <a:lnTo>
                    <a:pt x="652658" y="2111826"/>
                  </a:lnTo>
                  <a:lnTo>
                    <a:pt x="611741" y="2091811"/>
                  </a:lnTo>
                  <a:lnTo>
                    <a:pt x="571782" y="2070297"/>
                  </a:lnTo>
                  <a:lnTo>
                    <a:pt x="532819" y="2047322"/>
                  </a:lnTo>
                  <a:lnTo>
                    <a:pt x="494894" y="2022925"/>
                  </a:lnTo>
                  <a:lnTo>
                    <a:pt x="458045" y="1997144"/>
                  </a:lnTo>
                  <a:lnTo>
                    <a:pt x="422314" y="1970017"/>
                  </a:lnTo>
                  <a:lnTo>
                    <a:pt x="387740" y="1941585"/>
                  </a:lnTo>
                  <a:lnTo>
                    <a:pt x="354364" y="1911884"/>
                  </a:lnTo>
                  <a:lnTo>
                    <a:pt x="322225" y="1880953"/>
                  </a:lnTo>
                  <a:lnTo>
                    <a:pt x="291363" y="1848832"/>
                  </a:lnTo>
                  <a:lnTo>
                    <a:pt x="261819" y="1815559"/>
                  </a:lnTo>
                  <a:lnTo>
                    <a:pt x="233633" y="1781172"/>
                  </a:lnTo>
                  <a:lnTo>
                    <a:pt x="206844" y="1745710"/>
                  </a:lnTo>
                  <a:lnTo>
                    <a:pt x="181493" y="1709211"/>
                  </a:lnTo>
                  <a:lnTo>
                    <a:pt x="157621" y="1671715"/>
                  </a:lnTo>
                  <a:lnTo>
                    <a:pt x="135266" y="1633259"/>
                  </a:lnTo>
                  <a:lnTo>
                    <a:pt x="114469" y="1593882"/>
                  </a:lnTo>
                  <a:lnTo>
                    <a:pt x="95270" y="1553623"/>
                  </a:lnTo>
                  <a:lnTo>
                    <a:pt x="77710" y="1512520"/>
                  </a:lnTo>
                  <a:lnTo>
                    <a:pt x="61828" y="1470612"/>
                  </a:lnTo>
                  <a:lnTo>
                    <a:pt x="47664" y="1427938"/>
                  </a:lnTo>
                  <a:lnTo>
                    <a:pt x="35259" y="1384535"/>
                  </a:lnTo>
                  <a:lnTo>
                    <a:pt x="24652" y="1340444"/>
                  </a:lnTo>
                  <a:lnTo>
                    <a:pt x="15884" y="1295701"/>
                  </a:lnTo>
                  <a:lnTo>
                    <a:pt x="8995" y="1250347"/>
                  </a:lnTo>
                  <a:lnTo>
                    <a:pt x="4024" y="1204419"/>
                  </a:lnTo>
                  <a:lnTo>
                    <a:pt x="1012" y="1157955"/>
                  </a:lnTo>
                  <a:lnTo>
                    <a:pt x="0" y="11109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61471" y="1734219"/>
            <a:ext cx="1423035" cy="13042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180975" indent="-40005" algn="just">
              <a:lnSpc>
                <a:spcPct val="91400"/>
              </a:lnSpc>
              <a:spcBef>
                <a:spcPts val="285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nueva </a:t>
            </a:r>
            <a:r>
              <a:rPr sz="1800" spc="-10" dirty="0">
                <a:latin typeface="Calibri"/>
                <a:cs typeface="Calibri"/>
              </a:rPr>
              <a:t>tecnología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ser</a:t>
            </a:r>
            <a:endParaRPr sz="1800" dirty="0">
              <a:latin typeface="Calibri"/>
              <a:cs typeface="Calibri"/>
            </a:endParaRPr>
          </a:p>
          <a:p>
            <a:pPr marL="439420" marR="5080" indent="-426720" algn="just">
              <a:lnSpc>
                <a:spcPts val="1980"/>
              </a:lnSpc>
              <a:spcBef>
                <a:spcPts val="35"/>
              </a:spcBef>
            </a:pPr>
            <a:r>
              <a:rPr sz="1800" dirty="0">
                <a:latin typeface="Calibri"/>
                <a:cs typeface="Calibri"/>
              </a:rPr>
              <a:t>utilizada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bajo </a:t>
            </a:r>
            <a:r>
              <a:rPr sz="1800" spc="-10" dirty="0">
                <a:latin typeface="Calibri"/>
                <a:cs typeface="Calibri"/>
              </a:rPr>
              <a:t>costo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33363" y="1264666"/>
            <a:ext cx="2574925" cy="2045970"/>
            <a:chOff x="6333363" y="1264666"/>
            <a:chExt cx="2574925" cy="1911985"/>
          </a:xfrm>
        </p:grpSpPr>
        <p:sp>
          <p:nvSpPr>
            <p:cNvPr id="25" name="object 25"/>
            <p:cNvSpPr/>
            <p:nvPr/>
          </p:nvSpPr>
          <p:spPr>
            <a:xfrm>
              <a:off x="6333363" y="1967992"/>
              <a:ext cx="311785" cy="651510"/>
            </a:xfrm>
            <a:custGeom>
              <a:avLst/>
              <a:gdLst/>
              <a:ahLst/>
              <a:cxnLst/>
              <a:rect l="l" t="t" r="r" b="b"/>
              <a:pathLst>
                <a:path w="311784" h="651510">
                  <a:moveTo>
                    <a:pt x="0" y="0"/>
                  </a:moveTo>
                  <a:lnTo>
                    <a:pt x="30099" y="651256"/>
                  </a:lnTo>
                  <a:lnTo>
                    <a:pt x="311658" y="31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9440" y="1271016"/>
              <a:ext cx="1952625" cy="1899285"/>
            </a:xfrm>
            <a:custGeom>
              <a:avLst/>
              <a:gdLst/>
              <a:ahLst/>
              <a:cxnLst/>
              <a:rect l="l" t="t" r="r" b="b"/>
              <a:pathLst>
                <a:path w="1952625" h="1899285">
                  <a:moveTo>
                    <a:pt x="976121" y="0"/>
                  </a:moveTo>
                  <a:lnTo>
                    <a:pt x="927402" y="1161"/>
                  </a:lnTo>
                  <a:lnTo>
                    <a:pt x="879300" y="4611"/>
                  </a:lnTo>
                  <a:lnTo>
                    <a:pt x="831873" y="10294"/>
                  </a:lnTo>
                  <a:lnTo>
                    <a:pt x="785177" y="18155"/>
                  </a:lnTo>
                  <a:lnTo>
                    <a:pt x="739266" y="28141"/>
                  </a:lnTo>
                  <a:lnTo>
                    <a:pt x="694198" y="40197"/>
                  </a:lnTo>
                  <a:lnTo>
                    <a:pt x="650028" y="54269"/>
                  </a:lnTo>
                  <a:lnTo>
                    <a:pt x="606812" y="70302"/>
                  </a:lnTo>
                  <a:lnTo>
                    <a:pt x="564605" y="88242"/>
                  </a:lnTo>
                  <a:lnTo>
                    <a:pt x="523465" y="108034"/>
                  </a:lnTo>
                  <a:lnTo>
                    <a:pt x="483446" y="129624"/>
                  </a:lnTo>
                  <a:lnTo>
                    <a:pt x="444605" y="152958"/>
                  </a:lnTo>
                  <a:lnTo>
                    <a:pt x="406997" y="177982"/>
                  </a:lnTo>
                  <a:lnTo>
                    <a:pt x="370679" y="204640"/>
                  </a:lnTo>
                  <a:lnTo>
                    <a:pt x="335707" y="232879"/>
                  </a:lnTo>
                  <a:lnTo>
                    <a:pt x="302135" y="262644"/>
                  </a:lnTo>
                  <a:lnTo>
                    <a:pt x="270021" y="293881"/>
                  </a:lnTo>
                  <a:lnTo>
                    <a:pt x="239420" y="326535"/>
                  </a:lnTo>
                  <a:lnTo>
                    <a:pt x="210388" y="360552"/>
                  </a:lnTo>
                  <a:lnTo>
                    <a:pt x="182981" y="395878"/>
                  </a:lnTo>
                  <a:lnTo>
                    <a:pt x="157254" y="432458"/>
                  </a:lnTo>
                  <a:lnTo>
                    <a:pt x="133265" y="470238"/>
                  </a:lnTo>
                  <a:lnTo>
                    <a:pt x="111068" y="509164"/>
                  </a:lnTo>
                  <a:lnTo>
                    <a:pt x="90720" y="549180"/>
                  </a:lnTo>
                  <a:lnTo>
                    <a:pt x="72276" y="590233"/>
                  </a:lnTo>
                  <a:lnTo>
                    <a:pt x="55793" y="632268"/>
                  </a:lnTo>
                  <a:lnTo>
                    <a:pt x="41326" y="675232"/>
                  </a:lnTo>
                  <a:lnTo>
                    <a:pt x="28932" y="719068"/>
                  </a:lnTo>
                  <a:lnTo>
                    <a:pt x="18665" y="763724"/>
                  </a:lnTo>
                  <a:lnTo>
                    <a:pt x="10583" y="809145"/>
                  </a:lnTo>
                  <a:lnTo>
                    <a:pt x="4740" y="855276"/>
                  </a:lnTo>
                  <a:lnTo>
                    <a:pt x="1194" y="902063"/>
                  </a:lnTo>
                  <a:lnTo>
                    <a:pt x="0" y="949451"/>
                  </a:lnTo>
                  <a:lnTo>
                    <a:pt x="1194" y="996840"/>
                  </a:lnTo>
                  <a:lnTo>
                    <a:pt x="4740" y="1043627"/>
                  </a:lnTo>
                  <a:lnTo>
                    <a:pt x="10583" y="1089758"/>
                  </a:lnTo>
                  <a:lnTo>
                    <a:pt x="18665" y="1135179"/>
                  </a:lnTo>
                  <a:lnTo>
                    <a:pt x="28932" y="1179835"/>
                  </a:lnTo>
                  <a:lnTo>
                    <a:pt x="41326" y="1223671"/>
                  </a:lnTo>
                  <a:lnTo>
                    <a:pt x="55793" y="1266635"/>
                  </a:lnTo>
                  <a:lnTo>
                    <a:pt x="72276" y="1308670"/>
                  </a:lnTo>
                  <a:lnTo>
                    <a:pt x="90720" y="1349723"/>
                  </a:lnTo>
                  <a:lnTo>
                    <a:pt x="111068" y="1389739"/>
                  </a:lnTo>
                  <a:lnTo>
                    <a:pt x="133265" y="1428665"/>
                  </a:lnTo>
                  <a:lnTo>
                    <a:pt x="157254" y="1466445"/>
                  </a:lnTo>
                  <a:lnTo>
                    <a:pt x="182981" y="1503025"/>
                  </a:lnTo>
                  <a:lnTo>
                    <a:pt x="210388" y="1538351"/>
                  </a:lnTo>
                  <a:lnTo>
                    <a:pt x="239420" y="1572368"/>
                  </a:lnTo>
                  <a:lnTo>
                    <a:pt x="270021" y="1605022"/>
                  </a:lnTo>
                  <a:lnTo>
                    <a:pt x="302135" y="1636259"/>
                  </a:lnTo>
                  <a:lnTo>
                    <a:pt x="335707" y="1666024"/>
                  </a:lnTo>
                  <a:lnTo>
                    <a:pt x="370679" y="1694263"/>
                  </a:lnTo>
                  <a:lnTo>
                    <a:pt x="406997" y="1720921"/>
                  </a:lnTo>
                  <a:lnTo>
                    <a:pt x="444605" y="1745945"/>
                  </a:lnTo>
                  <a:lnTo>
                    <a:pt x="483446" y="1769279"/>
                  </a:lnTo>
                  <a:lnTo>
                    <a:pt x="523465" y="1790869"/>
                  </a:lnTo>
                  <a:lnTo>
                    <a:pt x="564605" y="1810661"/>
                  </a:lnTo>
                  <a:lnTo>
                    <a:pt x="606812" y="1828601"/>
                  </a:lnTo>
                  <a:lnTo>
                    <a:pt x="650028" y="1844634"/>
                  </a:lnTo>
                  <a:lnTo>
                    <a:pt x="694198" y="1858706"/>
                  </a:lnTo>
                  <a:lnTo>
                    <a:pt x="739266" y="1870762"/>
                  </a:lnTo>
                  <a:lnTo>
                    <a:pt x="785177" y="1880748"/>
                  </a:lnTo>
                  <a:lnTo>
                    <a:pt x="831873" y="1888609"/>
                  </a:lnTo>
                  <a:lnTo>
                    <a:pt x="879300" y="1894292"/>
                  </a:lnTo>
                  <a:lnTo>
                    <a:pt x="927402" y="1897742"/>
                  </a:lnTo>
                  <a:lnTo>
                    <a:pt x="976121" y="1898904"/>
                  </a:lnTo>
                  <a:lnTo>
                    <a:pt x="1024841" y="1897742"/>
                  </a:lnTo>
                  <a:lnTo>
                    <a:pt x="1072943" y="1894292"/>
                  </a:lnTo>
                  <a:lnTo>
                    <a:pt x="1120370" y="1888609"/>
                  </a:lnTo>
                  <a:lnTo>
                    <a:pt x="1167066" y="1880748"/>
                  </a:lnTo>
                  <a:lnTo>
                    <a:pt x="1212977" y="1870762"/>
                  </a:lnTo>
                  <a:lnTo>
                    <a:pt x="1258045" y="1858706"/>
                  </a:lnTo>
                  <a:lnTo>
                    <a:pt x="1302215" y="1844634"/>
                  </a:lnTo>
                  <a:lnTo>
                    <a:pt x="1345431" y="1828601"/>
                  </a:lnTo>
                  <a:lnTo>
                    <a:pt x="1387638" y="1810661"/>
                  </a:lnTo>
                  <a:lnTo>
                    <a:pt x="1428778" y="1790869"/>
                  </a:lnTo>
                  <a:lnTo>
                    <a:pt x="1468797" y="1769279"/>
                  </a:lnTo>
                  <a:lnTo>
                    <a:pt x="1507638" y="1745945"/>
                  </a:lnTo>
                  <a:lnTo>
                    <a:pt x="1545246" y="1720921"/>
                  </a:lnTo>
                  <a:lnTo>
                    <a:pt x="1581564" y="1694263"/>
                  </a:lnTo>
                  <a:lnTo>
                    <a:pt x="1616536" y="1666024"/>
                  </a:lnTo>
                  <a:lnTo>
                    <a:pt x="1650108" y="1636259"/>
                  </a:lnTo>
                  <a:lnTo>
                    <a:pt x="1682222" y="1605022"/>
                  </a:lnTo>
                  <a:lnTo>
                    <a:pt x="1712823" y="1572368"/>
                  </a:lnTo>
                  <a:lnTo>
                    <a:pt x="1741855" y="1538351"/>
                  </a:lnTo>
                  <a:lnTo>
                    <a:pt x="1769262" y="1503025"/>
                  </a:lnTo>
                  <a:lnTo>
                    <a:pt x="1794989" y="1466445"/>
                  </a:lnTo>
                  <a:lnTo>
                    <a:pt x="1818978" y="1428665"/>
                  </a:lnTo>
                  <a:lnTo>
                    <a:pt x="1841175" y="1389739"/>
                  </a:lnTo>
                  <a:lnTo>
                    <a:pt x="1861523" y="1349723"/>
                  </a:lnTo>
                  <a:lnTo>
                    <a:pt x="1879967" y="1308670"/>
                  </a:lnTo>
                  <a:lnTo>
                    <a:pt x="1896450" y="1266635"/>
                  </a:lnTo>
                  <a:lnTo>
                    <a:pt x="1910917" y="1223671"/>
                  </a:lnTo>
                  <a:lnTo>
                    <a:pt x="1923311" y="1179835"/>
                  </a:lnTo>
                  <a:lnTo>
                    <a:pt x="1933578" y="1135179"/>
                  </a:lnTo>
                  <a:lnTo>
                    <a:pt x="1941660" y="1089758"/>
                  </a:lnTo>
                  <a:lnTo>
                    <a:pt x="1947503" y="1043627"/>
                  </a:lnTo>
                  <a:lnTo>
                    <a:pt x="1951049" y="996840"/>
                  </a:lnTo>
                  <a:lnTo>
                    <a:pt x="1952243" y="949451"/>
                  </a:lnTo>
                  <a:lnTo>
                    <a:pt x="1951049" y="902063"/>
                  </a:lnTo>
                  <a:lnTo>
                    <a:pt x="1947503" y="855276"/>
                  </a:lnTo>
                  <a:lnTo>
                    <a:pt x="1941660" y="809145"/>
                  </a:lnTo>
                  <a:lnTo>
                    <a:pt x="1933578" y="763724"/>
                  </a:lnTo>
                  <a:lnTo>
                    <a:pt x="1923311" y="719068"/>
                  </a:lnTo>
                  <a:lnTo>
                    <a:pt x="1910917" y="675232"/>
                  </a:lnTo>
                  <a:lnTo>
                    <a:pt x="1896450" y="632268"/>
                  </a:lnTo>
                  <a:lnTo>
                    <a:pt x="1879967" y="590233"/>
                  </a:lnTo>
                  <a:lnTo>
                    <a:pt x="1861523" y="549180"/>
                  </a:lnTo>
                  <a:lnTo>
                    <a:pt x="1841175" y="509164"/>
                  </a:lnTo>
                  <a:lnTo>
                    <a:pt x="1818978" y="470238"/>
                  </a:lnTo>
                  <a:lnTo>
                    <a:pt x="1794989" y="432458"/>
                  </a:lnTo>
                  <a:lnTo>
                    <a:pt x="1769262" y="395878"/>
                  </a:lnTo>
                  <a:lnTo>
                    <a:pt x="1741855" y="360552"/>
                  </a:lnTo>
                  <a:lnTo>
                    <a:pt x="1712823" y="326535"/>
                  </a:lnTo>
                  <a:lnTo>
                    <a:pt x="1682222" y="293881"/>
                  </a:lnTo>
                  <a:lnTo>
                    <a:pt x="1650108" y="262644"/>
                  </a:lnTo>
                  <a:lnTo>
                    <a:pt x="1616536" y="232879"/>
                  </a:lnTo>
                  <a:lnTo>
                    <a:pt x="1581564" y="204640"/>
                  </a:lnTo>
                  <a:lnTo>
                    <a:pt x="1545246" y="177982"/>
                  </a:lnTo>
                  <a:lnTo>
                    <a:pt x="1507638" y="152958"/>
                  </a:lnTo>
                  <a:lnTo>
                    <a:pt x="1468797" y="129624"/>
                  </a:lnTo>
                  <a:lnTo>
                    <a:pt x="1428778" y="108034"/>
                  </a:lnTo>
                  <a:lnTo>
                    <a:pt x="1387638" y="88242"/>
                  </a:lnTo>
                  <a:lnTo>
                    <a:pt x="1345431" y="70302"/>
                  </a:lnTo>
                  <a:lnTo>
                    <a:pt x="1302215" y="54269"/>
                  </a:lnTo>
                  <a:lnTo>
                    <a:pt x="1258045" y="40197"/>
                  </a:lnTo>
                  <a:lnTo>
                    <a:pt x="1212977" y="28141"/>
                  </a:lnTo>
                  <a:lnTo>
                    <a:pt x="1167066" y="18155"/>
                  </a:lnTo>
                  <a:lnTo>
                    <a:pt x="1120370" y="10294"/>
                  </a:lnTo>
                  <a:lnTo>
                    <a:pt x="1072943" y="4611"/>
                  </a:lnTo>
                  <a:lnTo>
                    <a:pt x="1024841" y="1161"/>
                  </a:lnTo>
                  <a:lnTo>
                    <a:pt x="97612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49440" y="1271016"/>
              <a:ext cx="1952625" cy="1899285"/>
            </a:xfrm>
            <a:custGeom>
              <a:avLst/>
              <a:gdLst/>
              <a:ahLst/>
              <a:cxnLst/>
              <a:rect l="l" t="t" r="r" b="b"/>
              <a:pathLst>
                <a:path w="1952625" h="1899285">
                  <a:moveTo>
                    <a:pt x="0" y="949451"/>
                  </a:moveTo>
                  <a:lnTo>
                    <a:pt x="1194" y="902063"/>
                  </a:lnTo>
                  <a:lnTo>
                    <a:pt x="4740" y="855276"/>
                  </a:lnTo>
                  <a:lnTo>
                    <a:pt x="10583" y="809145"/>
                  </a:lnTo>
                  <a:lnTo>
                    <a:pt x="18665" y="763724"/>
                  </a:lnTo>
                  <a:lnTo>
                    <a:pt x="28932" y="719068"/>
                  </a:lnTo>
                  <a:lnTo>
                    <a:pt x="41326" y="675232"/>
                  </a:lnTo>
                  <a:lnTo>
                    <a:pt x="55793" y="632268"/>
                  </a:lnTo>
                  <a:lnTo>
                    <a:pt x="72276" y="590233"/>
                  </a:lnTo>
                  <a:lnTo>
                    <a:pt x="90720" y="549180"/>
                  </a:lnTo>
                  <a:lnTo>
                    <a:pt x="111068" y="509164"/>
                  </a:lnTo>
                  <a:lnTo>
                    <a:pt x="133265" y="470238"/>
                  </a:lnTo>
                  <a:lnTo>
                    <a:pt x="157254" y="432458"/>
                  </a:lnTo>
                  <a:lnTo>
                    <a:pt x="182981" y="395878"/>
                  </a:lnTo>
                  <a:lnTo>
                    <a:pt x="210388" y="360552"/>
                  </a:lnTo>
                  <a:lnTo>
                    <a:pt x="239420" y="326535"/>
                  </a:lnTo>
                  <a:lnTo>
                    <a:pt x="270021" y="293881"/>
                  </a:lnTo>
                  <a:lnTo>
                    <a:pt x="302135" y="262644"/>
                  </a:lnTo>
                  <a:lnTo>
                    <a:pt x="335707" y="232879"/>
                  </a:lnTo>
                  <a:lnTo>
                    <a:pt x="370679" y="204640"/>
                  </a:lnTo>
                  <a:lnTo>
                    <a:pt x="406997" y="177982"/>
                  </a:lnTo>
                  <a:lnTo>
                    <a:pt x="444605" y="152958"/>
                  </a:lnTo>
                  <a:lnTo>
                    <a:pt x="483446" y="129624"/>
                  </a:lnTo>
                  <a:lnTo>
                    <a:pt x="523465" y="108034"/>
                  </a:lnTo>
                  <a:lnTo>
                    <a:pt x="564605" y="88242"/>
                  </a:lnTo>
                  <a:lnTo>
                    <a:pt x="606812" y="70302"/>
                  </a:lnTo>
                  <a:lnTo>
                    <a:pt x="650028" y="54269"/>
                  </a:lnTo>
                  <a:lnTo>
                    <a:pt x="694198" y="40197"/>
                  </a:lnTo>
                  <a:lnTo>
                    <a:pt x="739266" y="28141"/>
                  </a:lnTo>
                  <a:lnTo>
                    <a:pt x="785177" y="18155"/>
                  </a:lnTo>
                  <a:lnTo>
                    <a:pt x="831873" y="10294"/>
                  </a:lnTo>
                  <a:lnTo>
                    <a:pt x="879300" y="4611"/>
                  </a:lnTo>
                  <a:lnTo>
                    <a:pt x="927402" y="1161"/>
                  </a:lnTo>
                  <a:lnTo>
                    <a:pt x="976121" y="0"/>
                  </a:lnTo>
                  <a:lnTo>
                    <a:pt x="1024841" y="1161"/>
                  </a:lnTo>
                  <a:lnTo>
                    <a:pt x="1072943" y="4611"/>
                  </a:lnTo>
                  <a:lnTo>
                    <a:pt x="1120370" y="10294"/>
                  </a:lnTo>
                  <a:lnTo>
                    <a:pt x="1167066" y="18155"/>
                  </a:lnTo>
                  <a:lnTo>
                    <a:pt x="1212977" y="28141"/>
                  </a:lnTo>
                  <a:lnTo>
                    <a:pt x="1258045" y="40197"/>
                  </a:lnTo>
                  <a:lnTo>
                    <a:pt x="1302215" y="54269"/>
                  </a:lnTo>
                  <a:lnTo>
                    <a:pt x="1345431" y="70302"/>
                  </a:lnTo>
                  <a:lnTo>
                    <a:pt x="1387638" y="88242"/>
                  </a:lnTo>
                  <a:lnTo>
                    <a:pt x="1428778" y="108034"/>
                  </a:lnTo>
                  <a:lnTo>
                    <a:pt x="1468797" y="129624"/>
                  </a:lnTo>
                  <a:lnTo>
                    <a:pt x="1507638" y="152958"/>
                  </a:lnTo>
                  <a:lnTo>
                    <a:pt x="1545246" y="177982"/>
                  </a:lnTo>
                  <a:lnTo>
                    <a:pt x="1581564" y="204640"/>
                  </a:lnTo>
                  <a:lnTo>
                    <a:pt x="1616536" y="232879"/>
                  </a:lnTo>
                  <a:lnTo>
                    <a:pt x="1650108" y="262644"/>
                  </a:lnTo>
                  <a:lnTo>
                    <a:pt x="1682222" y="293881"/>
                  </a:lnTo>
                  <a:lnTo>
                    <a:pt x="1712823" y="326535"/>
                  </a:lnTo>
                  <a:lnTo>
                    <a:pt x="1741855" y="360552"/>
                  </a:lnTo>
                  <a:lnTo>
                    <a:pt x="1769262" y="395878"/>
                  </a:lnTo>
                  <a:lnTo>
                    <a:pt x="1794989" y="432458"/>
                  </a:lnTo>
                  <a:lnTo>
                    <a:pt x="1818978" y="470238"/>
                  </a:lnTo>
                  <a:lnTo>
                    <a:pt x="1841175" y="509164"/>
                  </a:lnTo>
                  <a:lnTo>
                    <a:pt x="1861523" y="549180"/>
                  </a:lnTo>
                  <a:lnTo>
                    <a:pt x="1879967" y="590233"/>
                  </a:lnTo>
                  <a:lnTo>
                    <a:pt x="1896450" y="632268"/>
                  </a:lnTo>
                  <a:lnTo>
                    <a:pt x="1910917" y="675232"/>
                  </a:lnTo>
                  <a:lnTo>
                    <a:pt x="1923311" y="719068"/>
                  </a:lnTo>
                  <a:lnTo>
                    <a:pt x="1933578" y="763724"/>
                  </a:lnTo>
                  <a:lnTo>
                    <a:pt x="1941660" y="809145"/>
                  </a:lnTo>
                  <a:lnTo>
                    <a:pt x="1947503" y="855276"/>
                  </a:lnTo>
                  <a:lnTo>
                    <a:pt x="1951049" y="902063"/>
                  </a:lnTo>
                  <a:lnTo>
                    <a:pt x="1952243" y="949451"/>
                  </a:lnTo>
                  <a:lnTo>
                    <a:pt x="1951049" y="996840"/>
                  </a:lnTo>
                  <a:lnTo>
                    <a:pt x="1947503" y="1043627"/>
                  </a:lnTo>
                  <a:lnTo>
                    <a:pt x="1941660" y="1089758"/>
                  </a:lnTo>
                  <a:lnTo>
                    <a:pt x="1933578" y="1135179"/>
                  </a:lnTo>
                  <a:lnTo>
                    <a:pt x="1923311" y="1179835"/>
                  </a:lnTo>
                  <a:lnTo>
                    <a:pt x="1910917" y="1223671"/>
                  </a:lnTo>
                  <a:lnTo>
                    <a:pt x="1896450" y="1266635"/>
                  </a:lnTo>
                  <a:lnTo>
                    <a:pt x="1879967" y="1308670"/>
                  </a:lnTo>
                  <a:lnTo>
                    <a:pt x="1861523" y="1349723"/>
                  </a:lnTo>
                  <a:lnTo>
                    <a:pt x="1841175" y="1389739"/>
                  </a:lnTo>
                  <a:lnTo>
                    <a:pt x="1818978" y="1428665"/>
                  </a:lnTo>
                  <a:lnTo>
                    <a:pt x="1794989" y="1466445"/>
                  </a:lnTo>
                  <a:lnTo>
                    <a:pt x="1769262" y="1503025"/>
                  </a:lnTo>
                  <a:lnTo>
                    <a:pt x="1741855" y="1538351"/>
                  </a:lnTo>
                  <a:lnTo>
                    <a:pt x="1712823" y="1572368"/>
                  </a:lnTo>
                  <a:lnTo>
                    <a:pt x="1682222" y="1605022"/>
                  </a:lnTo>
                  <a:lnTo>
                    <a:pt x="1650108" y="1636259"/>
                  </a:lnTo>
                  <a:lnTo>
                    <a:pt x="1616536" y="1666024"/>
                  </a:lnTo>
                  <a:lnTo>
                    <a:pt x="1581564" y="1694263"/>
                  </a:lnTo>
                  <a:lnTo>
                    <a:pt x="1545246" y="1720921"/>
                  </a:lnTo>
                  <a:lnTo>
                    <a:pt x="1507638" y="1745945"/>
                  </a:lnTo>
                  <a:lnTo>
                    <a:pt x="1468797" y="1769279"/>
                  </a:lnTo>
                  <a:lnTo>
                    <a:pt x="1428778" y="1790869"/>
                  </a:lnTo>
                  <a:lnTo>
                    <a:pt x="1387638" y="1810661"/>
                  </a:lnTo>
                  <a:lnTo>
                    <a:pt x="1345431" y="1828601"/>
                  </a:lnTo>
                  <a:lnTo>
                    <a:pt x="1302215" y="1844634"/>
                  </a:lnTo>
                  <a:lnTo>
                    <a:pt x="1258045" y="1858706"/>
                  </a:lnTo>
                  <a:lnTo>
                    <a:pt x="1212977" y="1870762"/>
                  </a:lnTo>
                  <a:lnTo>
                    <a:pt x="1167066" y="1880748"/>
                  </a:lnTo>
                  <a:lnTo>
                    <a:pt x="1120370" y="1888609"/>
                  </a:lnTo>
                  <a:lnTo>
                    <a:pt x="1072943" y="1894292"/>
                  </a:lnTo>
                  <a:lnTo>
                    <a:pt x="1024841" y="1897742"/>
                  </a:lnTo>
                  <a:lnTo>
                    <a:pt x="976121" y="1898904"/>
                  </a:lnTo>
                  <a:lnTo>
                    <a:pt x="927402" y="1897742"/>
                  </a:lnTo>
                  <a:lnTo>
                    <a:pt x="879300" y="1894292"/>
                  </a:lnTo>
                  <a:lnTo>
                    <a:pt x="831873" y="1888609"/>
                  </a:lnTo>
                  <a:lnTo>
                    <a:pt x="785177" y="1880748"/>
                  </a:lnTo>
                  <a:lnTo>
                    <a:pt x="739266" y="1870762"/>
                  </a:lnTo>
                  <a:lnTo>
                    <a:pt x="694198" y="1858706"/>
                  </a:lnTo>
                  <a:lnTo>
                    <a:pt x="650028" y="1844634"/>
                  </a:lnTo>
                  <a:lnTo>
                    <a:pt x="606812" y="1828601"/>
                  </a:lnTo>
                  <a:lnTo>
                    <a:pt x="564605" y="1810661"/>
                  </a:lnTo>
                  <a:lnTo>
                    <a:pt x="523465" y="1790869"/>
                  </a:lnTo>
                  <a:lnTo>
                    <a:pt x="483446" y="1769279"/>
                  </a:lnTo>
                  <a:lnTo>
                    <a:pt x="444605" y="1745945"/>
                  </a:lnTo>
                  <a:lnTo>
                    <a:pt x="406997" y="1720921"/>
                  </a:lnTo>
                  <a:lnTo>
                    <a:pt x="370679" y="1694263"/>
                  </a:lnTo>
                  <a:lnTo>
                    <a:pt x="335707" y="1666024"/>
                  </a:lnTo>
                  <a:lnTo>
                    <a:pt x="302135" y="1636259"/>
                  </a:lnTo>
                  <a:lnTo>
                    <a:pt x="270021" y="1605022"/>
                  </a:lnTo>
                  <a:lnTo>
                    <a:pt x="239420" y="1572368"/>
                  </a:lnTo>
                  <a:lnTo>
                    <a:pt x="210388" y="1538351"/>
                  </a:lnTo>
                  <a:lnTo>
                    <a:pt x="182981" y="1503025"/>
                  </a:lnTo>
                  <a:lnTo>
                    <a:pt x="157254" y="1466445"/>
                  </a:lnTo>
                  <a:lnTo>
                    <a:pt x="133265" y="1428665"/>
                  </a:lnTo>
                  <a:lnTo>
                    <a:pt x="111068" y="1389739"/>
                  </a:lnTo>
                  <a:lnTo>
                    <a:pt x="90720" y="1349723"/>
                  </a:lnTo>
                  <a:lnTo>
                    <a:pt x="72276" y="1308670"/>
                  </a:lnTo>
                  <a:lnTo>
                    <a:pt x="55793" y="1266635"/>
                  </a:lnTo>
                  <a:lnTo>
                    <a:pt x="41326" y="1223671"/>
                  </a:lnTo>
                  <a:lnTo>
                    <a:pt x="28932" y="1179835"/>
                  </a:lnTo>
                  <a:lnTo>
                    <a:pt x="18665" y="1135179"/>
                  </a:lnTo>
                  <a:lnTo>
                    <a:pt x="10583" y="1089758"/>
                  </a:lnTo>
                  <a:lnTo>
                    <a:pt x="4740" y="1043627"/>
                  </a:lnTo>
                  <a:lnTo>
                    <a:pt x="1194" y="996840"/>
                  </a:lnTo>
                  <a:lnTo>
                    <a:pt x="0" y="9494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02500" y="1542415"/>
            <a:ext cx="1245870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80"/>
              </a:spcBef>
            </a:pPr>
            <a:r>
              <a:rPr sz="1800" spc="-10" dirty="0">
                <a:latin typeface="Calibri"/>
                <a:cs typeface="Calibri"/>
              </a:rPr>
              <a:t>5.Puede importar petróleo </a:t>
            </a:r>
            <a:r>
              <a:rPr sz="1800" dirty="0">
                <a:latin typeface="Calibri"/>
                <a:cs typeface="Calibri"/>
              </a:rPr>
              <a:t>barato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desde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extranjero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77379" y="3419692"/>
            <a:ext cx="1952625" cy="2619755"/>
            <a:chOff x="7042150" y="3352927"/>
            <a:chExt cx="1820545" cy="2298700"/>
          </a:xfrm>
        </p:grpSpPr>
        <p:sp>
          <p:nvSpPr>
            <p:cNvPr id="30" name="object 30"/>
            <p:cNvSpPr/>
            <p:nvPr/>
          </p:nvSpPr>
          <p:spPr>
            <a:xfrm>
              <a:off x="7611872" y="3352927"/>
              <a:ext cx="652145" cy="300990"/>
            </a:xfrm>
            <a:custGeom>
              <a:avLst/>
              <a:gdLst/>
              <a:ahLst/>
              <a:cxnLst/>
              <a:rect l="l" t="t" r="r" b="b"/>
              <a:pathLst>
                <a:path w="652145" h="300989">
                  <a:moveTo>
                    <a:pt x="651891" y="0"/>
                  </a:moveTo>
                  <a:lnTo>
                    <a:pt x="0" y="6985"/>
                  </a:lnTo>
                  <a:lnTo>
                    <a:pt x="329183" y="300481"/>
                  </a:lnTo>
                  <a:lnTo>
                    <a:pt x="65189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48500" y="3822192"/>
              <a:ext cx="1807845" cy="1823085"/>
            </a:xfrm>
            <a:custGeom>
              <a:avLst/>
              <a:gdLst/>
              <a:ahLst/>
              <a:cxnLst/>
              <a:rect l="l" t="t" r="r" b="b"/>
              <a:pathLst>
                <a:path w="1807845" h="1823085">
                  <a:moveTo>
                    <a:pt x="903731" y="0"/>
                  </a:moveTo>
                  <a:lnTo>
                    <a:pt x="855736" y="1263"/>
                  </a:lnTo>
                  <a:lnTo>
                    <a:pt x="808393" y="5011"/>
                  </a:lnTo>
                  <a:lnTo>
                    <a:pt x="761764" y="11180"/>
                  </a:lnTo>
                  <a:lnTo>
                    <a:pt x="715913" y="19709"/>
                  </a:lnTo>
                  <a:lnTo>
                    <a:pt x="670902" y="30533"/>
                  </a:lnTo>
                  <a:lnTo>
                    <a:pt x="626793" y="43590"/>
                  </a:lnTo>
                  <a:lnTo>
                    <a:pt x="583649" y="58816"/>
                  </a:lnTo>
                  <a:lnTo>
                    <a:pt x="541532" y="76149"/>
                  </a:lnTo>
                  <a:lnTo>
                    <a:pt x="500504" y="95526"/>
                  </a:lnTo>
                  <a:lnTo>
                    <a:pt x="460629" y="116883"/>
                  </a:lnTo>
                  <a:lnTo>
                    <a:pt x="421968" y="140158"/>
                  </a:lnTo>
                  <a:lnTo>
                    <a:pt x="384584" y="165288"/>
                  </a:lnTo>
                  <a:lnTo>
                    <a:pt x="348540" y="192209"/>
                  </a:lnTo>
                  <a:lnTo>
                    <a:pt x="313898" y="220859"/>
                  </a:lnTo>
                  <a:lnTo>
                    <a:pt x="280720" y="251175"/>
                  </a:lnTo>
                  <a:lnTo>
                    <a:pt x="249068" y="283093"/>
                  </a:lnTo>
                  <a:lnTo>
                    <a:pt x="219007" y="316551"/>
                  </a:lnTo>
                  <a:lnTo>
                    <a:pt x="190597" y="351486"/>
                  </a:lnTo>
                  <a:lnTo>
                    <a:pt x="163901" y="387835"/>
                  </a:lnTo>
                  <a:lnTo>
                    <a:pt x="138982" y="425534"/>
                  </a:lnTo>
                  <a:lnTo>
                    <a:pt x="115902" y="464521"/>
                  </a:lnTo>
                  <a:lnTo>
                    <a:pt x="94724" y="504732"/>
                  </a:lnTo>
                  <a:lnTo>
                    <a:pt x="75510" y="546105"/>
                  </a:lnTo>
                  <a:lnTo>
                    <a:pt x="58322" y="588577"/>
                  </a:lnTo>
                  <a:lnTo>
                    <a:pt x="43223" y="632085"/>
                  </a:lnTo>
                  <a:lnTo>
                    <a:pt x="30276" y="676565"/>
                  </a:lnTo>
                  <a:lnTo>
                    <a:pt x="19543" y="721955"/>
                  </a:lnTo>
                  <a:lnTo>
                    <a:pt x="11087" y="768191"/>
                  </a:lnTo>
                  <a:lnTo>
                    <a:pt x="4969" y="815212"/>
                  </a:lnTo>
                  <a:lnTo>
                    <a:pt x="1252" y="862953"/>
                  </a:lnTo>
                  <a:lnTo>
                    <a:pt x="0" y="911351"/>
                  </a:lnTo>
                  <a:lnTo>
                    <a:pt x="1252" y="959750"/>
                  </a:lnTo>
                  <a:lnTo>
                    <a:pt x="4969" y="1007491"/>
                  </a:lnTo>
                  <a:lnTo>
                    <a:pt x="11087" y="1054512"/>
                  </a:lnTo>
                  <a:lnTo>
                    <a:pt x="19543" y="1100748"/>
                  </a:lnTo>
                  <a:lnTo>
                    <a:pt x="30276" y="1146138"/>
                  </a:lnTo>
                  <a:lnTo>
                    <a:pt x="43223" y="1190618"/>
                  </a:lnTo>
                  <a:lnTo>
                    <a:pt x="58322" y="1234126"/>
                  </a:lnTo>
                  <a:lnTo>
                    <a:pt x="75510" y="1276598"/>
                  </a:lnTo>
                  <a:lnTo>
                    <a:pt x="94724" y="1317971"/>
                  </a:lnTo>
                  <a:lnTo>
                    <a:pt x="115902" y="1358182"/>
                  </a:lnTo>
                  <a:lnTo>
                    <a:pt x="138982" y="1397169"/>
                  </a:lnTo>
                  <a:lnTo>
                    <a:pt x="163901" y="1434868"/>
                  </a:lnTo>
                  <a:lnTo>
                    <a:pt x="190597" y="1471217"/>
                  </a:lnTo>
                  <a:lnTo>
                    <a:pt x="219007" y="1506152"/>
                  </a:lnTo>
                  <a:lnTo>
                    <a:pt x="249068" y="1539610"/>
                  </a:lnTo>
                  <a:lnTo>
                    <a:pt x="280720" y="1571528"/>
                  </a:lnTo>
                  <a:lnTo>
                    <a:pt x="313898" y="1601844"/>
                  </a:lnTo>
                  <a:lnTo>
                    <a:pt x="348540" y="1630494"/>
                  </a:lnTo>
                  <a:lnTo>
                    <a:pt x="384584" y="1657415"/>
                  </a:lnTo>
                  <a:lnTo>
                    <a:pt x="421968" y="1682545"/>
                  </a:lnTo>
                  <a:lnTo>
                    <a:pt x="460629" y="1705820"/>
                  </a:lnTo>
                  <a:lnTo>
                    <a:pt x="500504" y="1727177"/>
                  </a:lnTo>
                  <a:lnTo>
                    <a:pt x="541532" y="1746554"/>
                  </a:lnTo>
                  <a:lnTo>
                    <a:pt x="583649" y="1763887"/>
                  </a:lnTo>
                  <a:lnTo>
                    <a:pt x="626793" y="1779113"/>
                  </a:lnTo>
                  <a:lnTo>
                    <a:pt x="670902" y="1792170"/>
                  </a:lnTo>
                  <a:lnTo>
                    <a:pt x="715913" y="1802994"/>
                  </a:lnTo>
                  <a:lnTo>
                    <a:pt x="761764" y="1811523"/>
                  </a:lnTo>
                  <a:lnTo>
                    <a:pt x="808393" y="1817692"/>
                  </a:lnTo>
                  <a:lnTo>
                    <a:pt x="855736" y="1821440"/>
                  </a:lnTo>
                  <a:lnTo>
                    <a:pt x="903731" y="1822703"/>
                  </a:lnTo>
                  <a:lnTo>
                    <a:pt x="951727" y="1821440"/>
                  </a:lnTo>
                  <a:lnTo>
                    <a:pt x="999070" y="1817692"/>
                  </a:lnTo>
                  <a:lnTo>
                    <a:pt x="1045699" y="1811523"/>
                  </a:lnTo>
                  <a:lnTo>
                    <a:pt x="1091550" y="1802994"/>
                  </a:lnTo>
                  <a:lnTo>
                    <a:pt x="1136561" y="1792170"/>
                  </a:lnTo>
                  <a:lnTo>
                    <a:pt x="1180670" y="1779113"/>
                  </a:lnTo>
                  <a:lnTo>
                    <a:pt x="1223814" y="1763887"/>
                  </a:lnTo>
                  <a:lnTo>
                    <a:pt x="1265931" y="1746554"/>
                  </a:lnTo>
                  <a:lnTo>
                    <a:pt x="1306959" y="1727177"/>
                  </a:lnTo>
                  <a:lnTo>
                    <a:pt x="1346834" y="1705820"/>
                  </a:lnTo>
                  <a:lnTo>
                    <a:pt x="1385495" y="1682545"/>
                  </a:lnTo>
                  <a:lnTo>
                    <a:pt x="1422879" y="1657415"/>
                  </a:lnTo>
                  <a:lnTo>
                    <a:pt x="1458923" y="1630494"/>
                  </a:lnTo>
                  <a:lnTo>
                    <a:pt x="1493565" y="1601844"/>
                  </a:lnTo>
                  <a:lnTo>
                    <a:pt x="1526743" y="1571528"/>
                  </a:lnTo>
                  <a:lnTo>
                    <a:pt x="1558395" y="1539610"/>
                  </a:lnTo>
                  <a:lnTo>
                    <a:pt x="1588456" y="1506152"/>
                  </a:lnTo>
                  <a:lnTo>
                    <a:pt x="1616866" y="1471217"/>
                  </a:lnTo>
                  <a:lnTo>
                    <a:pt x="1643562" y="1434868"/>
                  </a:lnTo>
                  <a:lnTo>
                    <a:pt x="1668481" y="1397169"/>
                  </a:lnTo>
                  <a:lnTo>
                    <a:pt x="1691561" y="1358182"/>
                  </a:lnTo>
                  <a:lnTo>
                    <a:pt x="1712739" y="1317971"/>
                  </a:lnTo>
                  <a:lnTo>
                    <a:pt x="1731953" y="1276598"/>
                  </a:lnTo>
                  <a:lnTo>
                    <a:pt x="1749141" y="1234126"/>
                  </a:lnTo>
                  <a:lnTo>
                    <a:pt x="1764240" y="1190618"/>
                  </a:lnTo>
                  <a:lnTo>
                    <a:pt x="1777187" y="1146138"/>
                  </a:lnTo>
                  <a:lnTo>
                    <a:pt x="1787920" y="1100748"/>
                  </a:lnTo>
                  <a:lnTo>
                    <a:pt x="1796376" y="1054512"/>
                  </a:lnTo>
                  <a:lnTo>
                    <a:pt x="1802494" y="1007491"/>
                  </a:lnTo>
                  <a:lnTo>
                    <a:pt x="1806211" y="959750"/>
                  </a:lnTo>
                  <a:lnTo>
                    <a:pt x="1807464" y="911351"/>
                  </a:lnTo>
                  <a:lnTo>
                    <a:pt x="1806211" y="862953"/>
                  </a:lnTo>
                  <a:lnTo>
                    <a:pt x="1802494" y="815212"/>
                  </a:lnTo>
                  <a:lnTo>
                    <a:pt x="1796376" y="768191"/>
                  </a:lnTo>
                  <a:lnTo>
                    <a:pt x="1787920" y="721955"/>
                  </a:lnTo>
                  <a:lnTo>
                    <a:pt x="1777187" y="676565"/>
                  </a:lnTo>
                  <a:lnTo>
                    <a:pt x="1764240" y="632085"/>
                  </a:lnTo>
                  <a:lnTo>
                    <a:pt x="1749141" y="588577"/>
                  </a:lnTo>
                  <a:lnTo>
                    <a:pt x="1731953" y="546105"/>
                  </a:lnTo>
                  <a:lnTo>
                    <a:pt x="1712739" y="504732"/>
                  </a:lnTo>
                  <a:lnTo>
                    <a:pt x="1691561" y="464521"/>
                  </a:lnTo>
                  <a:lnTo>
                    <a:pt x="1668481" y="425534"/>
                  </a:lnTo>
                  <a:lnTo>
                    <a:pt x="1643562" y="387835"/>
                  </a:lnTo>
                  <a:lnTo>
                    <a:pt x="1616866" y="351486"/>
                  </a:lnTo>
                  <a:lnTo>
                    <a:pt x="1588456" y="316551"/>
                  </a:lnTo>
                  <a:lnTo>
                    <a:pt x="1558395" y="283093"/>
                  </a:lnTo>
                  <a:lnTo>
                    <a:pt x="1526743" y="251175"/>
                  </a:lnTo>
                  <a:lnTo>
                    <a:pt x="1493565" y="220859"/>
                  </a:lnTo>
                  <a:lnTo>
                    <a:pt x="1458923" y="192209"/>
                  </a:lnTo>
                  <a:lnTo>
                    <a:pt x="1422879" y="165288"/>
                  </a:lnTo>
                  <a:lnTo>
                    <a:pt x="1385495" y="140158"/>
                  </a:lnTo>
                  <a:lnTo>
                    <a:pt x="1346834" y="116883"/>
                  </a:lnTo>
                  <a:lnTo>
                    <a:pt x="1306959" y="95526"/>
                  </a:lnTo>
                  <a:lnTo>
                    <a:pt x="1265931" y="76149"/>
                  </a:lnTo>
                  <a:lnTo>
                    <a:pt x="1223814" y="58816"/>
                  </a:lnTo>
                  <a:lnTo>
                    <a:pt x="1180670" y="43590"/>
                  </a:lnTo>
                  <a:lnTo>
                    <a:pt x="1136561" y="30533"/>
                  </a:lnTo>
                  <a:lnTo>
                    <a:pt x="1091550" y="19709"/>
                  </a:lnTo>
                  <a:lnTo>
                    <a:pt x="1045699" y="11180"/>
                  </a:lnTo>
                  <a:lnTo>
                    <a:pt x="999070" y="5011"/>
                  </a:lnTo>
                  <a:lnTo>
                    <a:pt x="951727" y="1263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48500" y="3822192"/>
              <a:ext cx="1807845" cy="1823085"/>
            </a:xfrm>
            <a:custGeom>
              <a:avLst/>
              <a:gdLst/>
              <a:ahLst/>
              <a:cxnLst/>
              <a:rect l="l" t="t" r="r" b="b"/>
              <a:pathLst>
                <a:path w="1807845" h="1823085">
                  <a:moveTo>
                    <a:pt x="0" y="911351"/>
                  </a:moveTo>
                  <a:lnTo>
                    <a:pt x="1252" y="862953"/>
                  </a:lnTo>
                  <a:lnTo>
                    <a:pt x="4969" y="815212"/>
                  </a:lnTo>
                  <a:lnTo>
                    <a:pt x="11087" y="768191"/>
                  </a:lnTo>
                  <a:lnTo>
                    <a:pt x="19543" y="721955"/>
                  </a:lnTo>
                  <a:lnTo>
                    <a:pt x="30276" y="676565"/>
                  </a:lnTo>
                  <a:lnTo>
                    <a:pt x="43223" y="632085"/>
                  </a:lnTo>
                  <a:lnTo>
                    <a:pt x="58322" y="588577"/>
                  </a:lnTo>
                  <a:lnTo>
                    <a:pt x="75510" y="546105"/>
                  </a:lnTo>
                  <a:lnTo>
                    <a:pt x="94724" y="504732"/>
                  </a:lnTo>
                  <a:lnTo>
                    <a:pt x="115902" y="464521"/>
                  </a:lnTo>
                  <a:lnTo>
                    <a:pt x="138982" y="425534"/>
                  </a:lnTo>
                  <a:lnTo>
                    <a:pt x="163901" y="387835"/>
                  </a:lnTo>
                  <a:lnTo>
                    <a:pt x="190597" y="351486"/>
                  </a:lnTo>
                  <a:lnTo>
                    <a:pt x="219007" y="316551"/>
                  </a:lnTo>
                  <a:lnTo>
                    <a:pt x="249068" y="283093"/>
                  </a:lnTo>
                  <a:lnTo>
                    <a:pt x="280720" y="251175"/>
                  </a:lnTo>
                  <a:lnTo>
                    <a:pt x="313898" y="220859"/>
                  </a:lnTo>
                  <a:lnTo>
                    <a:pt x="348540" y="192209"/>
                  </a:lnTo>
                  <a:lnTo>
                    <a:pt x="384584" y="165288"/>
                  </a:lnTo>
                  <a:lnTo>
                    <a:pt x="421968" y="140158"/>
                  </a:lnTo>
                  <a:lnTo>
                    <a:pt x="460629" y="116883"/>
                  </a:lnTo>
                  <a:lnTo>
                    <a:pt x="500504" y="95526"/>
                  </a:lnTo>
                  <a:lnTo>
                    <a:pt x="541532" y="76149"/>
                  </a:lnTo>
                  <a:lnTo>
                    <a:pt x="583649" y="58816"/>
                  </a:lnTo>
                  <a:lnTo>
                    <a:pt x="626793" y="43590"/>
                  </a:lnTo>
                  <a:lnTo>
                    <a:pt x="670902" y="30533"/>
                  </a:lnTo>
                  <a:lnTo>
                    <a:pt x="715913" y="19709"/>
                  </a:lnTo>
                  <a:lnTo>
                    <a:pt x="761764" y="11180"/>
                  </a:lnTo>
                  <a:lnTo>
                    <a:pt x="808393" y="5011"/>
                  </a:lnTo>
                  <a:lnTo>
                    <a:pt x="855736" y="1263"/>
                  </a:lnTo>
                  <a:lnTo>
                    <a:pt x="903731" y="0"/>
                  </a:lnTo>
                  <a:lnTo>
                    <a:pt x="951727" y="1263"/>
                  </a:lnTo>
                  <a:lnTo>
                    <a:pt x="999070" y="5011"/>
                  </a:lnTo>
                  <a:lnTo>
                    <a:pt x="1045699" y="11180"/>
                  </a:lnTo>
                  <a:lnTo>
                    <a:pt x="1091550" y="19709"/>
                  </a:lnTo>
                  <a:lnTo>
                    <a:pt x="1136561" y="30533"/>
                  </a:lnTo>
                  <a:lnTo>
                    <a:pt x="1180670" y="43590"/>
                  </a:lnTo>
                  <a:lnTo>
                    <a:pt x="1223814" y="58816"/>
                  </a:lnTo>
                  <a:lnTo>
                    <a:pt x="1265931" y="76149"/>
                  </a:lnTo>
                  <a:lnTo>
                    <a:pt x="1306959" y="95526"/>
                  </a:lnTo>
                  <a:lnTo>
                    <a:pt x="1346834" y="116883"/>
                  </a:lnTo>
                  <a:lnTo>
                    <a:pt x="1385495" y="140158"/>
                  </a:lnTo>
                  <a:lnTo>
                    <a:pt x="1422879" y="165288"/>
                  </a:lnTo>
                  <a:lnTo>
                    <a:pt x="1458923" y="192209"/>
                  </a:lnTo>
                  <a:lnTo>
                    <a:pt x="1493565" y="220859"/>
                  </a:lnTo>
                  <a:lnTo>
                    <a:pt x="1526743" y="251175"/>
                  </a:lnTo>
                  <a:lnTo>
                    <a:pt x="1558395" y="283093"/>
                  </a:lnTo>
                  <a:lnTo>
                    <a:pt x="1588456" y="316551"/>
                  </a:lnTo>
                  <a:lnTo>
                    <a:pt x="1616866" y="351486"/>
                  </a:lnTo>
                  <a:lnTo>
                    <a:pt x="1643562" y="387835"/>
                  </a:lnTo>
                  <a:lnTo>
                    <a:pt x="1668481" y="425534"/>
                  </a:lnTo>
                  <a:lnTo>
                    <a:pt x="1691561" y="464521"/>
                  </a:lnTo>
                  <a:lnTo>
                    <a:pt x="1712739" y="504732"/>
                  </a:lnTo>
                  <a:lnTo>
                    <a:pt x="1731953" y="546105"/>
                  </a:lnTo>
                  <a:lnTo>
                    <a:pt x="1749141" y="588577"/>
                  </a:lnTo>
                  <a:lnTo>
                    <a:pt x="1764240" y="632085"/>
                  </a:lnTo>
                  <a:lnTo>
                    <a:pt x="1777187" y="676565"/>
                  </a:lnTo>
                  <a:lnTo>
                    <a:pt x="1787920" y="721955"/>
                  </a:lnTo>
                  <a:lnTo>
                    <a:pt x="1796376" y="768191"/>
                  </a:lnTo>
                  <a:lnTo>
                    <a:pt x="1802494" y="815212"/>
                  </a:lnTo>
                  <a:lnTo>
                    <a:pt x="1806211" y="862953"/>
                  </a:lnTo>
                  <a:lnTo>
                    <a:pt x="1807464" y="911351"/>
                  </a:lnTo>
                  <a:lnTo>
                    <a:pt x="1806211" y="959750"/>
                  </a:lnTo>
                  <a:lnTo>
                    <a:pt x="1802494" y="1007491"/>
                  </a:lnTo>
                  <a:lnTo>
                    <a:pt x="1796376" y="1054512"/>
                  </a:lnTo>
                  <a:lnTo>
                    <a:pt x="1787920" y="1100748"/>
                  </a:lnTo>
                  <a:lnTo>
                    <a:pt x="1777187" y="1146138"/>
                  </a:lnTo>
                  <a:lnTo>
                    <a:pt x="1764240" y="1190618"/>
                  </a:lnTo>
                  <a:lnTo>
                    <a:pt x="1749141" y="1234126"/>
                  </a:lnTo>
                  <a:lnTo>
                    <a:pt x="1731953" y="1276598"/>
                  </a:lnTo>
                  <a:lnTo>
                    <a:pt x="1712739" y="1317971"/>
                  </a:lnTo>
                  <a:lnTo>
                    <a:pt x="1691561" y="1358182"/>
                  </a:lnTo>
                  <a:lnTo>
                    <a:pt x="1668481" y="1397169"/>
                  </a:lnTo>
                  <a:lnTo>
                    <a:pt x="1643562" y="1434868"/>
                  </a:lnTo>
                  <a:lnTo>
                    <a:pt x="1616866" y="1471217"/>
                  </a:lnTo>
                  <a:lnTo>
                    <a:pt x="1588456" y="1506152"/>
                  </a:lnTo>
                  <a:lnTo>
                    <a:pt x="1558395" y="1539610"/>
                  </a:lnTo>
                  <a:lnTo>
                    <a:pt x="1526743" y="1571528"/>
                  </a:lnTo>
                  <a:lnTo>
                    <a:pt x="1493565" y="1601844"/>
                  </a:lnTo>
                  <a:lnTo>
                    <a:pt x="1458923" y="1630494"/>
                  </a:lnTo>
                  <a:lnTo>
                    <a:pt x="1422879" y="1657415"/>
                  </a:lnTo>
                  <a:lnTo>
                    <a:pt x="1385495" y="1682545"/>
                  </a:lnTo>
                  <a:lnTo>
                    <a:pt x="1346834" y="1705820"/>
                  </a:lnTo>
                  <a:lnTo>
                    <a:pt x="1306959" y="1727177"/>
                  </a:lnTo>
                  <a:lnTo>
                    <a:pt x="1265931" y="1746554"/>
                  </a:lnTo>
                  <a:lnTo>
                    <a:pt x="1223814" y="1763887"/>
                  </a:lnTo>
                  <a:lnTo>
                    <a:pt x="1180670" y="1779113"/>
                  </a:lnTo>
                  <a:lnTo>
                    <a:pt x="1136561" y="1792170"/>
                  </a:lnTo>
                  <a:lnTo>
                    <a:pt x="1091550" y="1802994"/>
                  </a:lnTo>
                  <a:lnTo>
                    <a:pt x="1045699" y="1811523"/>
                  </a:lnTo>
                  <a:lnTo>
                    <a:pt x="999070" y="1817692"/>
                  </a:lnTo>
                  <a:lnTo>
                    <a:pt x="951727" y="1821440"/>
                  </a:lnTo>
                  <a:lnTo>
                    <a:pt x="903731" y="1822703"/>
                  </a:lnTo>
                  <a:lnTo>
                    <a:pt x="855736" y="1821440"/>
                  </a:lnTo>
                  <a:lnTo>
                    <a:pt x="808393" y="1817692"/>
                  </a:lnTo>
                  <a:lnTo>
                    <a:pt x="761764" y="1811523"/>
                  </a:lnTo>
                  <a:lnTo>
                    <a:pt x="715913" y="1802994"/>
                  </a:lnTo>
                  <a:lnTo>
                    <a:pt x="670902" y="1792170"/>
                  </a:lnTo>
                  <a:lnTo>
                    <a:pt x="626793" y="1779113"/>
                  </a:lnTo>
                  <a:lnTo>
                    <a:pt x="583649" y="1763887"/>
                  </a:lnTo>
                  <a:lnTo>
                    <a:pt x="541532" y="1746554"/>
                  </a:lnTo>
                  <a:lnTo>
                    <a:pt x="500504" y="1727177"/>
                  </a:lnTo>
                  <a:lnTo>
                    <a:pt x="460629" y="1705820"/>
                  </a:lnTo>
                  <a:lnTo>
                    <a:pt x="421968" y="1682545"/>
                  </a:lnTo>
                  <a:lnTo>
                    <a:pt x="384584" y="1657415"/>
                  </a:lnTo>
                  <a:lnTo>
                    <a:pt x="348540" y="1630494"/>
                  </a:lnTo>
                  <a:lnTo>
                    <a:pt x="313898" y="1601844"/>
                  </a:lnTo>
                  <a:lnTo>
                    <a:pt x="280720" y="1571528"/>
                  </a:lnTo>
                  <a:lnTo>
                    <a:pt x="249068" y="1539610"/>
                  </a:lnTo>
                  <a:lnTo>
                    <a:pt x="219007" y="1506152"/>
                  </a:lnTo>
                  <a:lnTo>
                    <a:pt x="190597" y="1471217"/>
                  </a:lnTo>
                  <a:lnTo>
                    <a:pt x="163901" y="1434868"/>
                  </a:lnTo>
                  <a:lnTo>
                    <a:pt x="138982" y="1397169"/>
                  </a:lnTo>
                  <a:lnTo>
                    <a:pt x="115902" y="1358182"/>
                  </a:lnTo>
                  <a:lnTo>
                    <a:pt x="94724" y="1317971"/>
                  </a:lnTo>
                  <a:lnTo>
                    <a:pt x="75510" y="1276598"/>
                  </a:lnTo>
                  <a:lnTo>
                    <a:pt x="58322" y="1234126"/>
                  </a:lnTo>
                  <a:lnTo>
                    <a:pt x="43223" y="1190618"/>
                  </a:lnTo>
                  <a:lnTo>
                    <a:pt x="30276" y="1146138"/>
                  </a:lnTo>
                  <a:lnTo>
                    <a:pt x="19543" y="1100748"/>
                  </a:lnTo>
                  <a:lnTo>
                    <a:pt x="11087" y="1054512"/>
                  </a:lnTo>
                  <a:lnTo>
                    <a:pt x="4969" y="1007491"/>
                  </a:lnTo>
                  <a:lnTo>
                    <a:pt x="1252" y="959750"/>
                  </a:lnTo>
                  <a:lnTo>
                    <a:pt x="0" y="9113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389029" y="4630119"/>
            <a:ext cx="1194435" cy="8032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1440" marR="5080" indent="-79375" algn="ctr">
              <a:lnSpc>
                <a:spcPts val="1980"/>
              </a:lnSpc>
              <a:spcBef>
                <a:spcPts val="315"/>
              </a:spcBef>
            </a:pPr>
            <a:r>
              <a:rPr sz="1800" dirty="0">
                <a:latin typeface="Calibri"/>
                <a:cs typeface="Calibri"/>
              </a:rPr>
              <a:t>6.</a:t>
            </a:r>
            <a:r>
              <a:rPr sz="1800" spc="-10" dirty="0">
                <a:latin typeface="Calibri"/>
                <a:cs typeface="Calibri"/>
              </a:rPr>
              <a:t> Expansión económica mundial.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55050" y="3895217"/>
            <a:ext cx="2732150" cy="2014092"/>
            <a:chOff x="9207372" y="3991355"/>
            <a:chExt cx="2535555" cy="1679575"/>
          </a:xfrm>
        </p:grpSpPr>
        <p:sp>
          <p:nvSpPr>
            <p:cNvPr id="35" name="object 35"/>
            <p:cNvSpPr/>
            <p:nvPr/>
          </p:nvSpPr>
          <p:spPr>
            <a:xfrm>
              <a:off x="9207372" y="4451222"/>
              <a:ext cx="307975" cy="651510"/>
            </a:xfrm>
            <a:custGeom>
              <a:avLst/>
              <a:gdLst/>
              <a:ahLst/>
              <a:cxnLst/>
              <a:rect l="l" t="t" r="r" b="b"/>
              <a:pathLst>
                <a:path w="307975" h="651510">
                  <a:moveTo>
                    <a:pt x="22478" y="0"/>
                  </a:moveTo>
                  <a:lnTo>
                    <a:pt x="0" y="651509"/>
                  </a:lnTo>
                  <a:lnTo>
                    <a:pt x="307975" y="335914"/>
                  </a:lnTo>
                  <a:lnTo>
                    <a:pt x="22478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60279" y="3997451"/>
              <a:ext cx="1876425" cy="1667510"/>
            </a:xfrm>
            <a:custGeom>
              <a:avLst/>
              <a:gdLst/>
              <a:ahLst/>
              <a:cxnLst/>
              <a:rect l="l" t="t" r="r" b="b"/>
              <a:pathLst>
                <a:path w="1876425" h="1667510">
                  <a:moveTo>
                    <a:pt x="938022" y="0"/>
                  </a:moveTo>
                  <a:lnTo>
                    <a:pt x="886557" y="1233"/>
                  </a:lnTo>
                  <a:lnTo>
                    <a:pt x="835818" y="4891"/>
                  </a:lnTo>
                  <a:lnTo>
                    <a:pt x="785875" y="10911"/>
                  </a:lnTo>
                  <a:lnTo>
                    <a:pt x="736800" y="19228"/>
                  </a:lnTo>
                  <a:lnTo>
                    <a:pt x="688666" y="29779"/>
                  </a:lnTo>
                  <a:lnTo>
                    <a:pt x="641543" y="42501"/>
                  </a:lnTo>
                  <a:lnTo>
                    <a:pt x="595502" y="57329"/>
                  </a:lnTo>
                  <a:lnTo>
                    <a:pt x="550616" y="74201"/>
                  </a:lnTo>
                  <a:lnTo>
                    <a:pt x="506956" y="93052"/>
                  </a:lnTo>
                  <a:lnTo>
                    <a:pt x="464594" y="113820"/>
                  </a:lnTo>
                  <a:lnTo>
                    <a:pt x="423600" y="136440"/>
                  </a:lnTo>
                  <a:lnTo>
                    <a:pt x="384048" y="160849"/>
                  </a:lnTo>
                  <a:lnTo>
                    <a:pt x="346007" y="186983"/>
                  </a:lnTo>
                  <a:lnTo>
                    <a:pt x="309550" y="214779"/>
                  </a:lnTo>
                  <a:lnTo>
                    <a:pt x="274748" y="244173"/>
                  </a:lnTo>
                  <a:lnTo>
                    <a:pt x="241673" y="275102"/>
                  </a:lnTo>
                  <a:lnTo>
                    <a:pt x="210397" y="307501"/>
                  </a:lnTo>
                  <a:lnTo>
                    <a:pt x="180990" y="341308"/>
                  </a:lnTo>
                  <a:lnTo>
                    <a:pt x="153524" y="376459"/>
                  </a:lnTo>
                  <a:lnTo>
                    <a:pt x="128072" y="412891"/>
                  </a:lnTo>
                  <a:lnTo>
                    <a:pt x="104704" y="450538"/>
                  </a:lnTo>
                  <a:lnTo>
                    <a:pt x="83492" y="489339"/>
                  </a:lnTo>
                  <a:lnTo>
                    <a:pt x="64508" y="529230"/>
                  </a:lnTo>
                  <a:lnTo>
                    <a:pt x="47823" y="570146"/>
                  </a:lnTo>
                  <a:lnTo>
                    <a:pt x="33508" y="612025"/>
                  </a:lnTo>
                  <a:lnTo>
                    <a:pt x="21636" y="654802"/>
                  </a:lnTo>
                  <a:lnTo>
                    <a:pt x="12277" y="698415"/>
                  </a:lnTo>
                  <a:lnTo>
                    <a:pt x="5504" y="742799"/>
                  </a:lnTo>
                  <a:lnTo>
                    <a:pt x="1388" y="787891"/>
                  </a:lnTo>
                  <a:lnTo>
                    <a:pt x="0" y="833628"/>
                  </a:lnTo>
                  <a:lnTo>
                    <a:pt x="1388" y="879364"/>
                  </a:lnTo>
                  <a:lnTo>
                    <a:pt x="5504" y="924456"/>
                  </a:lnTo>
                  <a:lnTo>
                    <a:pt x="12277" y="968840"/>
                  </a:lnTo>
                  <a:lnTo>
                    <a:pt x="21636" y="1012453"/>
                  </a:lnTo>
                  <a:lnTo>
                    <a:pt x="33508" y="1055230"/>
                  </a:lnTo>
                  <a:lnTo>
                    <a:pt x="47823" y="1097109"/>
                  </a:lnTo>
                  <a:lnTo>
                    <a:pt x="64508" y="1138025"/>
                  </a:lnTo>
                  <a:lnTo>
                    <a:pt x="83492" y="1177916"/>
                  </a:lnTo>
                  <a:lnTo>
                    <a:pt x="104704" y="1216717"/>
                  </a:lnTo>
                  <a:lnTo>
                    <a:pt x="128072" y="1254364"/>
                  </a:lnTo>
                  <a:lnTo>
                    <a:pt x="153524" y="1290796"/>
                  </a:lnTo>
                  <a:lnTo>
                    <a:pt x="180990" y="1325947"/>
                  </a:lnTo>
                  <a:lnTo>
                    <a:pt x="210397" y="1359754"/>
                  </a:lnTo>
                  <a:lnTo>
                    <a:pt x="241673" y="1392153"/>
                  </a:lnTo>
                  <a:lnTo>
                    <a:pt x="274748" y="1423082"/>
                  </a:lnTo>
                  <a:lnTo>
                    <a:pt x="309550" y="1452476"/>
                  </a:lnTo>
                  <a:lnTo>
                    <a:pt x="346007" y="1480272"/>
                  </a:lnTo>
                  <a:lnTo>
                    <a:pt x="384048" y="1506406"/>
                  </a:lnTo>
                  <a:lnTo>
                    <a:pt x="423600" y="1530815"/>
                  </a:lnTo>
                  <a:lnTo>
                    <a:pt x="464594" y="1553435"/>
                  </a:lnTo>
                  <a:lnTo>
                    <a:pt x="506956" y="1574203"/>
                  </a:lnTo>
                  <a:lnTo>
                    <a:pt x="550616" y="1593054"/>
                  </a:lnTo>
                  <a:lnTo>
                    <a:pt x="595502" y="1609926"/>
                  </a:lnTo>
                  <a:lnTo>
                    <a:pt x="641543" y="1624754"/>
                  </a:lnTo>
                  <a:lnTo>
                    <a:pt x="688666" y="1637476"/>
                  </a:lnTo>
                  <a:lnTo>
                    <a:pt x="736800" y="1648027"/>
                  </a:lnTo>
                  <a:lnTo>
                    <a:pt x="785875" y="1656344"/>
                  </a:lnTo>
                  <a:lnTo>
                    <a:pt x="835818" y="1662364"/>
                  </a:lnTo>
                  <a:lnTo>
                    <a:pt x="886557" y="1666022"/>
                  </a:lnTo>
                  <a:lnTo>
                    <a:pt x="938022" y="1667256"/>
                  </a:lnTo>
                  <a:lnTo>
                    <a:pt x="989486" y="1666022"/>
                  </a:lnTo>
                  <a:lnTo>
                    <a:pt x="1040225" y="1662364"/>
                  </a:lnTo>
                  <a:lnTo>
                    <a:pt x="1090168" y="1656344"/>
                  </a:lnTo>
                  <a:lnTo>
                    <a:pt x="1139243" y="1648027"/>
                  </a:lnTo>
                  <a:lnTo>
                    <a:pt x="1187377" y="1637476"/>
                  </a:lnTo>
                  <a:lnTo>
                    <a:pt x="1234500" y="1624754"/>
                  </a:lnTo>
                  <a:lnTo>
                    <a:pt x="1280541" y="1609926"/>
                  </a:lnTo>
                  <a:lnTo>
                    <a:pt x="1325427" y="1593054"/>
                  </a:lnTo>
                  <a:lnTo>
                    <a:pt x="1369087" y="1574203"/>
                  </a:lnTo>
                  <a:lnTo>
                    <a:pt x="1411449" y="1553435"/>
                  </a:lnTo>
                  <a:lnTo>
                    <a:pt x="1452443" y="1530815"/>
                  </a:lnTo>
                  <a:lnTo>
                    <a:pt x="1491996" y="1506406"/>
                  </a:lnTo>
                  <a:lnTo>
                    <a:pt x="1530036" y="1480272"/>
                  </a:lnTo>
                  <a:lnTo>
                    <a:pt x="1566493" y="1452476"/>
                  </a:lnTo>
                  <a:lnTo>
                    <a:pt x="1601295" y="1423082"/>
                  </a:lnTo>
                  <a:lnTo>
                    <a:pt x="1634370" y="1392153"/>
                  </a:lnTo>
                  <a:lnTo>
                    <a:pt x="1665646" y="1359754"/>
                  </a:lnTo>
                  <a:lnTo>
                    <a:pt x="1695053" y="1325947"/>
                  </a:lnTo>
                  <a:lnTo>
                    <a:pt x="1722519" y="1290796"/>
                  </a:lnTo>
                  <a:lnTo>
                    <a:pt x="1747971" y="1254364"/>
                  </a:lnTo>
                  <a:lnTo>
                    <a:pt x="1771339" y="1216717"/>
                  </a:lnTo>
                  <a:lnTo>
                    <a:pt x="1792551" y="1177916"/>
                  </a:lnTo>
                  <a:lnTo>
                    <a:pt x="1811535" y="1138025"/>
                  </a:lnTo>
                  <a:lnTo>
                    <a:pt x="1828220" y="1097109"/>
                  </a:lnTo>
                  <a:lnTo>
                    <a:pt x="1842535" y="1055230"/>
                  </a:lnTo>
                  <a:lnTo>
                    <a:pt x="1854407" y="1012453"/>
                  </a:lnTo>
                  <a:lnTo>
                    <a:pt x="1863766" y="968840"/>
                  </a:lnTo>
                  <a:lnTo>
                    <a:pt x="1870539" y="924456"/>
                  </a:lnTo>
                  <a:lnTo>
                    <a:pt x="1874655" y="879364"/>
                  </a:lnTo>
                  <a:lnTo>
                    <a:pt x="1876044" y="833628"/>
                  </a:lnTo>
                  <a:lnTo>
                    <a:pt x="1874655" y="787891"/>
                  </a:lnTo>
                  <a:lnTo>
                    <a:pt x="1870539" y="742799"/>
                  </a:lnTo>
                  <a:lnTo>
                    <a:pt x="1863766" y="698415"/>
                  </a:lnTo>
                  <a:lnTo>
                    <a:pt x="1854407" y="654802"/>
                  </a:lnTo>
                  <a:lnTo>
                    <a:pt x="1842535" y="612025"/>
                  </a:lnTo>
                  <a:lnTo>
                    <a:pt x="1828220" y="570146"/>
                  </a:lnTo>
                  <a:lnTo>
                    <a:pt x="1811535" y="529230"/>
                  </a:lnTo>
                  <a:lnTo>
                    <a:pt x="1792551" y="489339"/>
                  </a:lnTo>
                  <a:lnTo>
                    <a:pt x="1771339" y="450538"/>
                  </a:lnTo>
                  <a:lnTo>
                    <a:pt x="1747971" y="412891"/>
                  </a:lnTo>
                  <a:lnTo>
                    <a:pt x="1722519" y="376459"/>
                  </a:lnTo>
                  <a:lnTo>
                    <a:pt x="1695053" y="341308"/>
                  </a:lnTo>
                  <a:lnTo>
                    <a:pt x="1665646" y="307501"/>
                  </a:lnTo>
                  <a:lnTo>
                    <a:pt x="1634370" y="275102"/>
                  </a:lnTo>
                  <a:lnTo>
                    <a:pt x="1601295" y="244173"/>
                  </a:lnTo>
                  <a:lnTo>
                    <a:pt x="1566493" y="214779"/>
                  </a:lnTo>
                  <a:lnTo>
                    <a:pt x="1530036" y="186983"/>
                  </a:lnTo>
                  <a:lnTo>
                    <a:pt x="1491995" y="160849"/>
                  </a:lnTo>
                  <a:lnTo>
                    <a:pt x="1452443" y="136440"/>
                  </a:lnTo>
                  <a:lnTo>
                    <a:pt x="1411449" y="113820"/>
                  </a:lnTo>
                  <a:lnTo>
                    <a:pt x="1369087" y="93052"/>
                  </a:lnTo>
                  <a:lnTo>
                    <a:pt x="1325427" y="74201"/>
                  </a:lnTo>
                  <a:lnTo>
                    <a:pt x="1280541" y="57329"/>
                  </a:lnTo>
                  <a:lnTo>
                    <a:pt x="1234500" y="42501"/>
                  </a:lnTo>
                  <a:lnTo>
                    <a:pt x="1187377" y="29779"/>
                  </a:lnTo>
                  <a:lnTo>
                    <a:pt x="1139243" y="19228"/>
                  </a:lnTo>
                  <a:lnTo>
                    <a:pt x="1090168" y="10911"/>
                  </a:lnTo>
                  <a:lnTo>
                    <a:pt x="1040225" y="4891"/>
                  </a:lnTo>
                  <a:lnTo>
                    <a:pt x="989486" y="1233"/>
                  </a:lnTo>
                  <a:lnTo>
                    <a:pt x="938022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60279" y="3997451"/>
              <a:ext cx="1876425" cy="1667510"/>
            </a:xfrm>
            <a:custGeom>
              <a:avLst/>
              <a:gdLst/>
              <a:ahLst/>
              <a:cxnLst/>
              <a:rect l="l" t="t" r="r" b="b"/>
              <a:pathLst>
                <a:path w="1876425" h="1667510">
                  <a:moveTo>
                    <a:pt x="0" y="833628"/>
                  </a:moveTo>
                  <a:lnTo>
                    <a:pt x="1388" y="787891"/>
                  </a:lnTo>
                  <a:lnTo>
                    <a:pt x="5504" y="742799"/>
                  </a:lnTo>
                  <a:lnTo>
                    <a:pt x="12277" y="698415"/>
                  </a:lnTo>
                  <a:lnTo>
                    <a:pt x="21636" y="654802"/>
                  </a:lnTo>
                  <a:lnTo>
                    <a:pt x="33508" y="612025"/>
                  </a:lnTo>
                  <a:lnTo>
                    <a:pt x="47823" y="570146"/>
                  </a:lnTo>
                  <a:lnTo>
                    <a:pt x="64508" y="529230"/>
                  </a:lnTo>
                  <a:lnTo>
                    <a:pt x="83492" y="489339"/>
                  </a:lnTo>
                  <a:lnTo>
                    <a:pt x="104704" y="450538"/>
                  </a:lnTo>
                  <a:lnTo>
                    <a:pt x="128072" y="412891"/>
                  </a:lnTo>
                  <a:lnTo>
                    <a:pt x="153524" y="376459"/>
                  </a:lnTo>
                  <a:lnTo>
                    <a:pt x="180990" y="341308"/>
                  </a:lnTo>
                  <a:lnTo>
                    <a:pt x="210397" y="307501"/>
                  </a:lnTo>
                  <a:lnTo>
                    <a:pt x="241673" y="275102"/>
                  </a:lnTo>
                  <a:lnTo>
                    <a:pt x="274748" y="244173"/>
                  </a:lnTo>
                  <a:lnTo>
                    <a:pt x="309550" y="214779"/>
                  </a:lnTo>
                  <a:lnTo>
                    <a:pt x="346007" y="186983"/>
                  </a:lnTo>
                  <a:lnTo>
                    <a:pt x="384048" y="160849"/>
                  </a:lnTo>
                  <a:lnTo>
                    <a:pt x="423600" y="136440"/>
                  </a:lnTo>
                  <a:lnTo>
                    <a:pt x="464594" y="113820"/>
                  </a:lnTo>
                  <a:lnTo>
                    <a:pt x="506956" y="93052"/>
                  </a:lnTo>
                  <a:lnTo>
                    <a:pt x="550616" y="74201"/>
                  </a:lnTo>
                  <a:lnTo>
                    <a:pt x="595502" y="57329"/>
                  </a:lnTo>
                  <a:lnTo>
                    <a:pt x="641543" y="42501"/>
                  </a:lnTo>
                  <a:lnTo>
                    <a:pt x="688666" y="29779"/>
                  </a:lnTo>
                  <a:lnTo>
                    <a:pt x="736800" y="19228"/>
                  </a:lnTo>
                  <a:lnTo>
                    <a:pt x="785875" y="10911"/>
                  </a:lnTo>
                  <a:lnTo>
                    <a:pt x="835818" y="4891"/>
                  </a:lnTo>
                  <a:lnTo>
                    <a:pt x="886557" y="1233"/>
                  </a:lnTo>
                  <a:lnTo>
                    <a:pt x="938022" y="0"/>
                  </a:lnTo>
                  <a:lnTo>
                    <a:pt x="989486" y="1233"/>
                  </a:lnTo>
                  <a:lnTo>
                    <a:pt x="1040225" y="4891"/>
                  </a:lnTo>
                  <a:lnTo>
                    <a:pt x="1090168" y="10911"/>
                  </a:lnTo>
                  <a:lnTo>
                    <a:pt x="1139243" y="19228"/>
                  </a:lnTo>
                  <a:lnTo>
                    <a:pt x="1187377" y="29779"/>
                  </a:lnTo>
                  <a:lnTo>
                    <a:pt x="1234500" y="42501"/>
                  </a:lnTo>
                  <a:lnTo>
                    <a:pt x="1280541" y="57329"/>
                  </a:lnTo>
                  <a:lnTo>
                    <a:pt x="1325427" y="74201"/>
                  </a:lnTo>
                  <a:lnTo>
                    <a:pt x="1369087" y="93052"/>
                  </a:lnTo>
                  <a:lnTo>
                    <a:pt x="1411449" y="113820"/>
                  </a:lnTo>
                  <a:lnTo>
                    <a:pt x="1452443" y="136440"/>
                  </a:lnTo>
                  <a:lnTo>
                    <a:pt x="1491995" y="160849"/>
                  </a:lnTo>
                  <a:lnTo>
                    <a:pt x="1530036" y="186983"/>
                  </a:lnTo>
                  <a:lnTo>
                    <a:pt x="1566493" y="214779"/>
                  </a:lnTo>
                  <a:lnTo>
                    <a:pt x="1601295" y="244173"/>
                  </a:lnTo>
                  <a:lnTo>
                    <a:pt x="1634370" y="275102"/>
                  </a:lnTo>
                  <a:lnTo>
                    <a:pt x="1665646" y="307501"/>
                  </a:lnTo>
                  <a:lnTo>
                    <a:pt x="1695053" y="341308"/>
                  </a:lnTo>
                  <a:lnTo>
                    <a:pt x="1722519" y="376459"/>
                  </a:lnTo>
                  <a:lnTo>
                    <a:pt x="1747971" y="412891"/>
                  </a:lnTo>
                  <a:lnTo>
                    <a:pt x="1771339" y="450538"/>
                  </a:lnTo>
                  <a:lnTo>
                    <a:pt x="1792551" y="489339"/>
                  </a:lnTo>
                  <a:lnTo>
                    <a:pt x="1811535" y="529230"/>
                  </a:lnTo>
                  <a:lnTo>
                    <a:pt x="1828220" y="570146"/>
                  </a:lnTo>
                  <a:lnTo>
                    <a:pt x="1842535" y="612025"/>
                  </a:lnTo>
                  <a:lnTo>
                    <a:pt x="1854407" y="654802"/>
                  </a:lnTo>
                  <a:lnTo>
                    <a:pt x="1863766" y="698415"/>
                  </a:lnTo>
                  <a:lnTo>
                    <a:pt x="1870539" y="742799"/>
                  </a:lnTo>
                  <a:lnTo>
                    <a:pt x="1874655" y="787891"/>
                  </a:lnTo>
                  <a:lnTo>
                    <a:pt x="1876044" y="833628"/>
                  </a:lnTo>
                  <a:lnTo>
                    <a:pt x="1874655" y="879364"/>
                  </a:lnTo>
                  <a:lnTo>
                    <a:pt x="1870539" y="924456"/>
                  </a:lnTo>
                  <a:lnTo>
                    <a:pt x="1863766" y="968840"/>
                  </a:lnTo>
                  <a:lnTo>
                    <a:pt x="1854407" y="1012453"/>
                  </a:lnTo>
                  <a:lnTo>
                    <a:pt x="1842535" y="1055230"/>
                  </a:lnTo>
                  <a:lnTo>
                    <a:pt x="1828220" y="1097109"/>
                  </a:lnTo>
                  <a:lnTo>
                    <a:pt x="1811535" y="1138025"/>
                  </a:lnTo>
                  <a:lnTo>
                    <a:pt x="1792551" y="1177916"/>
                  </a:lnTo>
                  <a:lnTo>
                    <a:pt x="1771339" y="1216717"/>
                  </a:lnTo>
                  <a:lnTo>
                    <a:pt x="1747971" y="1254364"/>
                  </a:lnTo>
                  <a:lnTo>
                    <a:pt x="1722519" y="1290796"/>
                  </a:lnTo>
                  <a:lnTo>
                    <a:pt x="1695053" y="1325947"/>
                  </a:lnTo>
                  <a:lnTo>
                    <a:pt x="1665646" y="1359754"/>
                  </a:lnTo>
                  <a:lnTo>
                    <a:pt x="1634370" y="1392153"/>
                  </a:lnTo>
                  <a:lnTo>
                    <a:pt x="1601295" y="1423082"/>
                  </a:lnTo>
                  <a:lnTo>
                    <a:pt x="1566493" y="1452476"/>
                  </a:lnTo>
                  <a:lnTo>
                    <a:pt x="1530036" y="1480272"/>
                  </a:lnTo>
                  <a:lnTo>
                    <a:pt x="1491996" y="1506406"/>
                  </a:lnTo>
                  <a:lnTo>
                    <a:pt x="1452443" y="1530815"/>
                  </a:lnTo>
                  <a:lnTo>
                    <a:pt x="1411449" y="1553435"/>
                  </a:lnTo>
                  <a:lnTo>
                    <a:pt x="1369087" y="1574203"/>
                  </a:lnTo>
                  <a:lnTo>
                    <a:pt x="1325427" y="1593054"/>
                  </a:lnTo>
                  <a:lnTo>
                    <a:pt x="1280541" y="1609926"/>
                  </a:lnTo>
                  <a:lnTo>
                    <a:pt x="1234500" y="1624754"/>
                  </a:lnTo>
                  <a:lnTo>
                    <a:pt x="1187377" y="1637476"/>
                  </a:lnTo>
                  <a:lnTo>
                    <a:pt x="1139243" y="1648027"/>
                  </a:lnTo>
                  <a:lnTo>
                    <a:pt x="1090168" y="1656344"/>
                  </a:lnTo>
                  <a:lnTo>
                    <a:pt x="1040225" y="1662364"/>
                  </a:lnTo>
                  <a:lnTo>
                    <a:pt x="989486" y="1666022"/>
                  </a:lnTo>
                  <a:lnTo>
                    <a:pt x="938022" y="1667256"/>
                  </a:lnTo>
                  <a:lnTo>
                    <a:pt x="886557" y="1666022"/>
                  </a:lnTo>
                  <a:lnTo>
                    <a:pt x="835818" y="1662364"/>
                  </a:lnTo>
                  <a:lnTo>
                    <a:pt x="785875" y="1656344"/>
                  </a:lnTo>
                  <a:lnTo>
                    <a:pt x="736800" y="1648027"/>
                  </a:lnTo>
                  <a:lnTo>
                    <a:pt x="688666" y="1637476"/>
                  </a:lnTo>
                  <a:lnTo>
                    <a:pt x="641543" y="1624754"/>
                  </a:lnTo>
                  <a:lnTo>
                    <a:pt x="595502" y="1609926"/>
                  </a:lnTo>
                  <a:lnTo>
                    <a:pt x="550616" y="1593054"/>
                  </a:lnTo>
                  <a:lnTo>
                    <a:pt x="506956" y="1574203"/>
                  </a:lnTo>
                  <a:lnTo>
                    <a:pt x="464594" y="1553435"/>
                  </a:lnTo>
                  <a:lnTo>
                    <a:pt x="423600" y="1530815"/>
                  </a:lnTo>
                  <a:lnTo>
                    <a:pt x="384048" y="1506406"/>
                  </a:lnTo>
                  <a:lnTo>
                    <a:pt x="346007" y="1480272"/>
                  </a:lnTo>
                  <a:lnTo>
                    <a:pt x="309550" y="1452476"/>
                  </a:lnTo>
                  <a:lnTo>
                    <a:pt x="274748" y="1423082"/>
                  </a:lnTo>
                  <a:lnTo>
                    <a:pt x="241673" y="1392153"/>
                  </a:lnTo>
                  <a:lnTo>
                    <a:pt x="210397" y="1359754"/>
                  </a:lnTo>
                  <a:lnTo>
                    <a:pt x="180990" y="1325947"/>
                  </a:lnTo>
                  <a:lnTo>
                    <a:pt x="153524" y="1290796"/>
                  </a:lnTo>
                  <a:lnTo>
                    <a:pt x="128072" y="1254364"/>
                  </a:lnTo>
                  <a:lnTo>
                    <a:pt x="104704" y="1216717"/>
                  </a:lnTo>
                  <a:lnTo>
                    <a:pt x="83492" y="1177916"/>
                  </a:lnTo>
                  <a:lnTo>
                    <a:pt x="64508" y="1138025"/>
                  </a:lnTo>
                  <a:lnTo>
                    <a:pt x="47823" y="1097109"/>
                  </a:lnTo>
                  <a:lnTo>
                    <a:pt x="33508" y="1055230"/>
                  </a:lnTo>
                  <a:lnTo>
                    <a:pt x="21636" y="1012453"/>
                  </a:lnTo>
                  <a:lnTo>
                    <a:pt x="12277" y="968840"/>
                  </a:lnTo>
                  <a:lnTo>
                    <a:pt x="5504" y="924456"/>
                  </a:lnTo>
                  <a:lnTo>
                    <a:pt x="1388" y="879364"/>
                  </a:lnTo>
                  <a:lnTo>
                    <a:pt x="0" y="833628"/>
                  </a:ln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255809" y="4476273"/>
            <a:ext cx="1227455" cy="1052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54305" marR="83185" indent="-62865">
              <a:lnSpc>
                <a:spcPts val="1970"/>
              </a:lnSpc>
              <a:spcBef>
                <a:spcPts val="325"/>
              </a:spcBef>
            </a:pPr>
            <a:r>
              <a:rPr sz="1800" dirty="0">
                <a:latin typeface="Calibri"/>
                <a:cs typeface="Calibri"/>
              </a:rPr>
              <a:t>7.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Organizó </a:t>
            </a:r>
            <a:r>
              <a:rPr sz="1800" dirty="0">
                <a:latin typeface="Calibri"/>
                <a:cs typeface="Calibri"/>
              </a:rPr>
              <a:t>los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juegos</a:t>
            </a:r>
            <a:endParaRPr sz="1800" dirty="0">
              <a:latin typeface="Calibri"/>
              <a:cs typeface="Calibri"/>
            </a:endParaRPr>
          </a:p>
          <a:p>
            <a:pPr marL="71755" marR="5080" indent="-59690">
              <a:lnSpc>
                <a:spcPts val="1980"/>
              </a:lnSpc>
            </a:pPr>
            <a:r>
              <a:rPr sz="1800" dirty="0">
                <a:latin typeface="Calibri"/>
                <a:cs typeface="Calibri"/>
              </a:rPr>
              <a:t>Olímpicos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año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1964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1079</Words>
  <Application>Microsoft Office PowerPoint</Application>
  <PresentationFormat>Panorámica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Yu Gothic</vt:lpstr>
      <vt:lpstr>Arial</vt:lpstr>
      <vt:lpstr>Calibri</vt:lpstr>
      <vt:lpstr>Symbol</vt:lpstr>
      <vt:lpstr>Times New Roman</vt:lpstr>
      <vt:lpstr>Office Theme</vt:lpstr>
      <vt:lpstr>Presentación de PowerPoint</vt:lpstr>
      <vt:lpstr>戦後 (Sengo)</vt:lpstr>
      <vt:lpstr>La evolución de la economía japonesa en el periodo de posguerra</vt:lpstr>
      <vt:lpstr>Factores que impulsaron el desarrollo económico de Japón tras la  Segunda Guerra Mundial</vt:lpstr>
      <vt:lpstr>1. Producción</vt:lpstr>
      <vt:lpstr>Producción</vt:lpstr>
      <vt:lpstr>Las tres reformas fundamentales promovidas por  Estados Unidos en el proceso de recuperación económica de Japón.</vt:lpstr>
      <vt:lpstr>Presentación de PowerPoint</vt:lpstr>
      <vt:lpstr>Otros factores que apoyaron el impulso del desarrollo económico de Japón</vt:lpstr>
      <vt:lpstr>Presentación de PowerPoint</vt:lpstr>
      <vt:lpstr>Presentación de PowerPoint</vt:lpstr>
      <vt:lpstr>2 crisis económicas japonesas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Nui</dc:creator>
  <cp:lastModifiedBy>Nuchnudee Chaisatit</cp:lastModifiedBy>
  <cp:revision>1</cp:revision>
  <dcterms:created xsi:type="dcterms:W3CDTF">2025-04-18T20:57:42Z</dcterms:created>
  <dcterms:modified xsi:type="dcterms:W3CDTF">2025-04-19T02:13:40Z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2025-04-18T00:00:00Z</vt:filetime>
  </property>
  <property fmtid="{D5CDD505-2E9C-101B-9397-08002B2CF9AE}" pid="5" name="Producer">
    <vt:lpwstr>Microsoft® PowerPoint® 2016</vt:lpwstr>
  </property>
</Properties>
</file>