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2" r:id="rId3"/>
    <p:sldId id="346" r:id="rId4"/>
    <p:sldId id="347" r:id="rId5"/>
    <p:sldId id="299" r:id="rId6"/>
    <p:sldId id="300" r:id="rId7"/>
    <p:sldId id="303" r:id="rId8"/>
    <p:sldId id="304" r:id="rId9"/>
    <p:sldId id="256" r:id="rId10"/>
    <p:sldId id="307" r:id="rId11"/>
    <p:sldId id="310" r:id="rId12"/>
    <p:sldId id="311" r:id="rId13"/>
    <p:sldId id="348" r:id="rId14"/>
    <p:sldId id="355" r:id="rId15"/>
    <p:sldId id="319" r:id="rId16"/>
    <p:sldId id="349" r:id="rId17"/>
    <p:sldId id="320" r:id="rId18"/>
    <p:sldId id="322" r:id="rId19"/>
    <p:sldId id="321" r:id="rId20"/>
    <p:sldId id="324" r:id="rId21"/>
    <p:sldId id="325" r:id="rId22"/>
    <p:sldId id="326" r:id="rId23"/>
    <p:sldId id="341" r:id="rId24"/>
    <p:sldId id="327" r:id="rId25"/>
    <p:sldId id="328" r:id="rId26"/>
    <p:sldId id="329" r:id="rId27"/>
    <p:sldId id="344" r:id="rId28"/>
    <p:sldId id="330" r:id="rId29"/>
    <p:sldId id="336" r:id="rId30"/>
    <p:sldId id="335" r:id="rId31"/>
    <p:sldId id="334" r:id="rId32"/>
    <p:sldId id="337" r:id="rId33"/>
    <p:sldId id="338" r:id="rId34"/>
    <p:sldId id="339" r:id="rId35"/>
    <p:sldId id="356" r:id="rId36"/>
    <p:sldId id="350" r:id="rId37"/>
    <p:sldId id="345" r:id="rId38"/>
    <p:sldId id="353" r:id="rId39"/>
    <p:sldId id="268" r:id="rId40"/>
    <p:sldId id="269" r:id="rId41"/>
    <p:sldId id="270" r:id="rId42"/>
    <p:sldId id="258" r:id="rId43"/>
    <p:sldId id="260" r:id="rId44"/>
    <p:sldId id="271" r:id="rId45"/>
    <p:sldId id="272" r:id="rId46"/>
    <p:sldId id="273" r:id="rId47"/>
    <p:sldId id="261" r:id="rId48"/>
    <p:sldId id="262" r:id="rId49"/>
    <p:sldId id="351" r:id="rId50"/>
    <p:sldId id="358" r:id="rId51"/>
    <p:sldId id="359" r:id="rId52"/>
    <p:sldId id="360" r:id="rId53"/>
    <p:sldId id="361" r:id="rId54"/>
    <p:sldId id="362" r:id="rId55"/>
    <p:sldId id="323" r:id="rId56"/>
    <p:sldId id="363" r:id="rId57"/>
    <p:sldId id="364" r:id="rId58"/>
    <p:sldId id="366" r:id="rId59"/>
    <p:sldId id="331" r:id="rId60"/>
    <p:sldId id="367" r:id="rId61"/>
    <p:sldId id="357" r:id="rId62"/>
    <p:sldId id="263" r:id="rId63"/>
    <p:sldId id="354" r:id="rId6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85" autoAdjust="0"/>
    <p:restoredTop sz="91633" autoAdjust="0"/>
  </p:normalViewPr>
  <p:slideViewPr>
    <p:cSldViewPr snapToGrid="0">
      <p:cViewPr>
        <p:scale>
          <a:sx n="66" d="100"/>
          <a:sy n="66" d="100"/>
        </p:scale>
        <p:origin x="2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E0425-CDBE-4D0E-A237-9765AE4AE4D8}"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C809463E-C657-4B5A-9889-DD5F1C2F3C88}">
      <dgm:prSet/>
      <dgm:spPr/>
      <dgm:t>
        <a:bodyPr/>
        <a:lstStyle/>
        <a:p>
          <a:r>
            <a:rPr lang="es-MX" dirty="0">
              <a:latin typeface="Amasis MT Pro Medium" panose="02040604050005020304" pitchFamily="18" charset="0"/>
            </a:rPr>
            <a:t>Empírica</a:t>
          </a:r>
          <a:endParaRPr lang="en-US" dirty="0">
            <a:latin typeface="Amasis MT Pro Medium" panose="02040604050005020304" pitchFamily="18" charset="0"/>
          </a:endParaRPr>
        </a:p>
      </dgm:t>
    </dgm:pt>
    <dgm:pt modelId="{A447E530-D429-4DE6-B52F-C35726EF5583}" type="parTrans" cxnId="{E52F2515-1254-46CC-B73D-4733194F9013}">
      <dgm:prSet/>
      <dgm:spPr/>
      <dgm:t>
        <a:bodyPr/>
        <a:lstStyle/>
        <a:p>
          <a:endParaRPr lang="en-US"/>
        </a:p>
      </dgm:t>
    </dgm:pt>
    <dgm:pt modelId="{9EF6E6BF-718C-4FC8-92A5-DD087814A66F}" type="sibTrans" cxnId="{E52F2515-1254-46CC-B73D-4733194F9013}">
      <dgm:prSet/>
      <dgm:spPr/>
      <dgm:t>
        <a:bodyPr/>
        <a:lstStyle/>
        <a:p>
          <a:endParaRPr lang="en-US"/>
        </a:p>
      </dgm:t>
    </dgm:pt>
    <dgm:pt modelId="{9625399D-F829-4A19-83EA-D0BE2F58C1C5}">
      <dgm:prSet/>
      <dgm:spPr/>
      <dgm:t>
        <a:bodyPr/>
        <a:lstStyle/>
        <a:p>
          <a:r>
            <a:rPr lang="es-MX" dirty="0">
              <a:latin typeface="Amasis MT Pro Medium" panose="02040604050005020304" pitchFamily="18" charset="0"/>
            </a:rPr>
            <a:t>No es experimental</a:t>
          </a:r>
          <a:endParaRPr lang="en-US" dirty="0">
            <a:latin typeface="Amasis MT Pro Medium" panose="02040604050005020304" pitchFamily="18" charset="0"/>
          </a:endParaRPr>
        </a:p>
      </dgm:t>
    </dgm:pt>
    <dgm:pt modelId="{8F5788F2-47C3-4841-BABC-3284D07F376A}" type="parTrans" cxnId="{365A1AEE-9485-4333-9E2B-262CB9E5A0E3}">
      <dgm:prSet/>
      <dgm:spPr/>
      <dgm:t>
        <a:bodyPr/>
        <a:lstStyle/>
        <a:p>
          <a:endParaRPr lang="en-US"/>
        </a:p>
      </dgm:t>
    </dgm:pt>
    <dgm:pt modelId="{F2173277-56B2-4229-8B2B-F9B6A9FD8BE9}" type="sibTrans" cxnId="{365A1AEE-9485-4333-9E2B-262CB9E5A0E3}">
      <dgm:prSet/>
      <dgm:spPr/>
      <dgm:t>
        <a:bodyPr/>
        <a:lstStyle/>
        <a:p>
          <a:endParaRPr lang="en-US"/>
        </a:p>
      </dgm:t>
    </dgm:pt>
    <dgm:pt modelId="{32484AB6-D596-4C15-B96A-E244A3EF120B}">
      <dgm:prSet/>
      <dgm:spPr/>
      <dgm:t>
        <a:bodyPr/>
        <a:lstStyle/>
        <a:p>
          <a:r>
            <a:rPr lang="es-MX" dirty="0">
              <a:latin typeface="Amasis MT Pro Medium" panose="02040604050005020304" pitchFamily="18" charset="0"/>
            </a:rPr>
            <a:t>Nomotética</a:t>
          </a:r>
          <a:endParaRPr lang="en-US" dirty="0">
            <a:latin typeface="Amasis MT Pro Medium" panose="02040604050005020304" pitchFamily="18" charset="0"/>
          </a:endParaRPr>
        </a:p>
      </dgm:t>
    </dgm:pt>
    <dgm:pt modelId="{370CC5BB-262D-45BB-92E8-F744D7CC0C99}" type="parTrans" cxnId="{249A9D10-D925-4378-8A8F-33ED7C1D057A}">
      <dgm:prSet/>
      <dgm:spPr/>
      <dgm:t>
        <a:bodyPr/>
        <a:lstStyle/>
        <a:p>
          <a:endParaRPr lang="en-US"/>
        </a:p>
      </dgm:t>
    </dgm:pt>
    <dgm:pt modelId="{987CC00C-6A64-4663-801F-D88F5D8AE675}" type="sibTrans" cxnId="{249A9D10-D925-4378-8A8F-33ED7C1D057A}">
      <dgm:prSet/>
      <dgm:spPr/>
      <dgm:t>
        <a:bodyPr/>
        <a:lstStyle/>
        <a:p>
          <a:endParaRPr lang="en-US"/>
        </a:p>
      </dgm:t>
    </dgm:pt>
    <dgm:pt modelId="{96CB3C40-55B3-45EE-A4FB-78351AFE9604}">
      <dgm:prSet/>
      <dgm:spPr/>
      <dgm:t>
        <a:bodyPr/>
        <a:lstStyle/>
        <a:p>
          <a:r>
            <a:rPr lang="es-MX" dirty="0">
              <a:latin typeface="Amasis MT Pro Medium" panose="02040604050005020304" pitchFamily="18" charset="0"/>
              <a:ea typeface="+mj-ea"/>
              <a:cs typeface="+mj-cs"/>
            </a:rPr>
            <a:t>Establece modelos de comportamiento social de cara al uso de los recursos y formula hipótesis sobre las distintas causalidades y las variables económicas</a:t>
          </a:r>
          <a:endParaRPr lang="en-US" dirty="0">
            <a:latin typeface="Amasis MT Pro Medium" panose="02040604050005020304" pitchFamily="18" charset="0"/>
          </a:endParaRPr>
        </a:p>
      </dgm:t>
    </dgm:pt>
    <dgm:pt modelId="{A87E053F-C384-4AE1-A9CC-B8C291CDE576}" type="parTrans" cxnId="{395B2982-EFE5-48B5-8CF5-A50ADBB27BCF}">
      <dgm:prSet/>
      <dgm:spPr/>
      <dgm:t>
        <a:bodyPr/>
        <a:lstStyle/>
        <a:p>
          <a:endParaRPr lang="es-MX"/>
        </a:p>
      </dgm:t>
    </dgm:pt>
    <dgm:pt modelId="{AFD77716-9AA5-4314-BD93-47D4C78FB038}" type="sibTrans" cxnId="{395B2982-EFE5-48B5-8CF5-A50ADBB27BCF}">
      <dgm:prSet/>
      <dgm:spPr/>
      <dgm:t>
        <a:bodyPr/>
        <a:lstStyle/>
        <a:p>
          <a:endParaRPr lang="es-MX"/>
        </a:p>
      </dgm:t>
    </dgm:pt>
    <dgm:pt modelId="{59AA1BD6-ACCA-441D-9C36-F963053D79D0}">
      <dgm:prSet/>
      <dgm:spPr/>
      <dgm:t>
        <a:bodyPr/>
        <a:lstStyle/>
        <a:p>
          <a:r>
            <a:rPr lang="es-MX" dirty="0">
              <a:latin typeface="Amasis MT Pro Medium" panose="02040604050005020304" pitchFamily="18" charset="0"/>
              <a:ea typeface="+mj-ea"/>
              <a:cs typeface="+mj-cs"/>
            </a:rPr>
            <a:t>No puede reproducir los fenómenos que le interesan en un laboratorio como lo hacen las ciencias naturales</a:t>
          </a:r>
          <a:endParaRPr lang="en-US" dirty="0">
            <a:latin typeface="Amasis MT Pro Medium" panose="02040604050005020304" pitchFamily="18" charset="0"/>
          </a:endParaRPr>
        </a:p>
      </dgm:t>
    </dgm:pt>
    <dgm:pt modelId="{C6E28151-693C-4F9C-8EC6-F281B3952884}" type="parTrans" cxnId="{BC11D3D6-2FCE-4594-9C88-9B1E5CD2A728}">
      <dgm:prSet/>
      <dgm:spPr/>
      <dgm:t>
        <a:bodyPr/>
        <a:lstStyle/>
        <a:p>
          <a:endParaRPr lang="es-MX"/>
        </a:p>
      </dgm:t>
    </dgm:pt>
    <dgm:pt modelId="{AE4695C4-32E5-4ED0-8DAE-3CD0B954D525}" type="sibTrans" cxnId="{BC11D3D6-2FCE-4594-9C88-9B1E5CD2A728}">
      <dgm:prSet/>
      <dgm:spPr/>
      <dgm:t>
        <a:bodyPr/>
        <a:lstStyle/>
        <a:p>
          <a:endParaRPr lang="es-MX"/>
        </a:p>
      </dgm:t>
    </dgm:pt>
    <dgm:pt modelId="{742A95C5-BF91-4608-B843-AAD8D7152B07}">
      <dgm:prSet/>
      <dgm:spPr/>
      <dgm:t>
        <a:bodyPr/>
        <a:lstStyle/>
        <a:p>
          <a:r>
            <a:rPr lang="es-MX" noProof="0" dirty="0">
              <a:latin typeface="Amasis MT Pro Medium" panose="02040604050005020304" pitchFamily="18" charset="0"/>
            </a:rPr>
            <a:t>Busca crear modelos que simplifiquen y expliquen la realidad desde lo general.</a:t>
          </a:r>
        </a:p>
      </dgm:t>
    </dgm:pt>
    <dgm:pt modelId="{6061FE9D-AADE-44C8-875A-A4E32F47342C}" type="parTrans" cxnId="{D1E549B1-C22C-4CBB-BC5C-61764D09A283}">
      <dgm:prSet/>
      <dgm:spPr/>
      <dgm:t>
        <a:bodyPr/>
        <a:lstStyle/>
        <a:p>
          <a:endParaRPr lang="es-MX"/>
        </a:p>
      </dgm:t>
    </dgm:pt>
    <dgm:pt modelId="{18CDF4B2-8214-4057-95AC-54CC1365358F}" type="sibTrans" cxnId="{D1E549B1-C22C-4CBB-BC5C-61764D09A283}">
      <dgm:prSet/>
      <dgm:spPr/>
      <dgm:t>
        <a:bodyPr/>
        <a:lstStyle/>
        <a:p>
          <a:endParaRPr lang="es-MX"/>
        </a:p>
      </dgm:t>
    </dgm:pt>
    <dgm:pt modelId="{07353C09-7050-4253-8ABF-193AFD9332B2}" type="pres">
      <dgm:prSet presAssocID="{114E0425-CDBE-4D0E-A237-9765AE4AE4D8}" presName="theList" presStyleCnt="0">
        <dgm:presLayoutVars>
          <dgm:dir/>
          <dgm:animLvl val="lvl"/>
          <dgm:resizeHandles val="exact"/>
        </dgm:presLayoutVars>
      </dgm:prSet>
      <dgm:spPr/>
    </dgm:pt>
    <dgm:pt modelId="{4AE6D851-2770-48ED-9C24-06E9CDDF9C62}" type="pres">
      <dgm:prSet presAssocID="{C809463E-C657-4B5A-9889-DD5F1C2F3C88}" presName="compNode" presStyleCnt="0"/>
      <dgm:spPr/>
    </dgm:pt>
    <dgm:pt modelId="{000342FB-BB07-4CCF-8C2F-7E78E15EEF89}" type="pres">
      <dgm:prSet presAssocID="{C809463E-C657-4B5A-9889-DD5F1C2F3C88}" presName="aNode" presStyleLbl="bgShp" presStyleIdx="0" presStyleCnt="3"/>
      <dgm:spPr/>
    </dgm:pt>
    <dgm:pt modelId="{B95FD1DE-C2BA-4198-B0ED-68A6C4FC3612}" type="pres">
      <dgm:prSet presAssocID="{C809463E-C657-4B5A-9889-DD5F1C2F3C88}" presName="textNode" presStyleLbl="bgShp" presStyleIdx="0" presStyleCnt="3"/>
      <dgm:spPr/>
    </dgm:pt>
    <dgm:pt modelId="{0527C578-4993-4A64-A110-FBFBCBF1E89F}" type="pres">
      <dgm:prSet presAssocID="{C809463E-C657-4B5A-9889-DD5F1C2F3C88}" presName="compChildNode" presStyleCnt="0"/>
      <dgm:spPr/>
    </dgm:pt>
    <dgm:pt modelId="{5EF58CF2-90D0-4CDB-B253-3065E1829E8F}" type="pres">
      <dgm:prSet presAssocID="{C809463E-C657-4B5A-9889-DD5F1C2F3C88}" presName="theInnerList" presStyleCnt="0"/>
      <dgm:spPr/>
    </dgm:pt>
    <dgm:pt modelId="{102CC40A-9FE0-40F5-8F0B-C1B3535063DC}" type="pres">
      <dgm:prSet presAssocID="{96CB3C40-55B3-45EE-A4FB-78351AFE9604}" presName="childNode" presStyleLbl="node1" presStyleIdx="0" presStyleCnt="3">
        <dgm:presLayoutVars>
          <dgm:bulletEnabled val="1"/>
        </dgm:presLayoutVars>
      </dgm:prSet>
      <dgm:spPr/>
    </dgm:pt>
    <dgm:pt modelId="{F803B06C-D7B9-46DA-B068-688799D47F7B}" type="pres">
      <dgm:prSet presAssocID="{C809463E-C657-4B5A-9889-DD5F1C2F3C88}" presName="aSpace" presStyleCnt="0"/>
      <dgm:spPr/>
    </dgm:pt>
    <dgm:pt modelId="{33871265-E569-43E9-8F6C-BF8A1F64A30E}" type="pres">
      <dgm:prSet presAssocID="{9625399D-F829-4A19-83EA-D0BE2F58C1C5}" presName="compNode" presStyleCnt="0"/>
      <dgm:spPr/>
    </dgm:pt>
    <dgm:pt modelId="{1C672C5D-FA6B-4324-9232-B248BB2FB6FA}" type="pres">
      <dgm:prSet presAssocID="{9625399D-F829-4A19-83EA-D0BE2F58C1C5}" presName="aNode" presStyleLbl="bgShp" presStyleIdx="1" presStyleCnt="3"/>
      <dgm:spPr/>
    </dgm:pt>
    <dgm:pt modelId="{3A465E90-A7E8-40BE-B983-BCD94B54A51E}" type="pres">
      <dgm:prSet presAssocID="{9625399D-F829-4A19-83EA-D0BE2F58C1C5}" presName="textNode" presStyleLbl="bgShp" presStyleIdx="1" presStyleCnt="3"/>
      <dgm:spPr/>
    </dgm:pt>
    <dgm:pt modelId="{477EF583-5D2B-48E8-81D1-B611396E4C4C}" type="pres">
      <dgm:prSet presAssocID="{9625399D-F829-4A19-83EA-D0BE2F58C1C5}" presName="compChildNode" presStyleCnt="0"/>
      <dgm:spPr/>
    </dgm:pt>
    <dgm:pt modelId="{C23B16DD-3AA2-4AE6-A8AD-6A75C3C35F67}" type="pres">
      <dgm:prSet presAssocID="{9625399D-F829-4A19-83EA-D0BE2F58C1C5}" presName="theInnerList" presStyleCnt="0"/>
      <dgm:spPr/>
    </dgm:pt>
    <dgm:pt modelId="{107318F6-2548-44A7-8DBD-746AE2A889D0}" type="pres">
      <dgm:prSet presAssocID="{59AA1BD6-ACCA-441D-9C36-F963053D79D0}" presName="childNode" presStyleLbl="node1" presStyleIdx="1" presStyleCnt="3">
        <dgm:presLayoutVars>
          <dgm:bulletEnabled val="1"/>
        </dgm:presLayoutVars>
      </dgm:prSet>
      <dgm:spPr/>
    </dgm:pt>
    <dgm:pt modelId="{2FA1E639-5613-400D-8666-0140E74D02F1}" type="pres">
      <dgm:prSet presAssocID="{9625399D-F829-4A19-83EA-D0BE2F58C1C5}" presName="aSpace" presStyleCnt="0"/>
      <dgm:spPr/>
    </dgm:pt>
    <dgm:pt modelId="{96A8F577-92BD-4C8E-965B-CBB3CDE8125B}" type="pres">
      <dgm:prSet presAssocID="{32484AB6-D596-4C15-B96A-E244A3EF120B}" presName="compNode" presStyleCnt="0"/>
      <dgm:spPr/>
    </dgm:pt>
    <dgm:pt modelId="{68CA8D10-51E3-4735-A76D-76096568D11C}" type="pres">
      <dgm:prSet presAssocID="{32484AB6-D596-4C15-B96A-E244A3EF120B}" presName="aNode" presStyleLbl="bgShp" presStyleIdx="2" presStyleCnt="3"/>
      <dgm:spPr/>
    </dgm:pt>
    <dgm:pt modelId="{6EBABD95-B598-438E-BE32-F59CFEE160E4}" type="pres">
      <dgm:prSet presAssocID="{32484AB6-D596-4C15-B96A-E244A3EF120B}" presName="textNode" presStyleLbl="bgShp" presStyleIdx="2" presStyleCnt="3"/>
      <dgm:spPr/>
    </dgm:pt>
    <dgm:pt modelId="{F66A70D5-C118-4114-AD99-CD854741A35B}" type="pres">
      <dgm:prSet presAssocID="{32484AB6-D596-4C15-B96A-E244A3EF120B}" presName="compChildNode" presStyleCnt="0"/>
      <dgm:spPr/>
    </dgm:pt>
    <dgm:pt modelId="{2223D5A6-049D-43DB-A384-8B7965A30AEB}" type="pres">
      <dgm:prSet presAssocID="{32484AB6-D596-4C15-B96A-E244A3EF120B}" presName="theInnerList" presStyleCnt="0"/>
      <dgm:spPr/>
    </dgm:pt>
    <dgm:pt modelId="{658C529B-E479-4B44-B388-9C39E1DFDD27}" type="pres">
      <dgm:prSet presAssocID="{742A95C5-BF91-4608-B843-AAD8D7152B07}" presName="childNode" presStyleLbl="node1" presStyleIdx="2" presStyleCnt="3">
        <dgm:presLayoutVars>
          <dgm:bulletEnabled val="1"/>
        </dgm:presLayoutVars>
      </dgm:prSet>
      <dgm:spPr/>
    </dgm:pt>
  </dgm:ptLst>
  <dgm:cxnLst>
    <dgm:cxn modelId="{BC49F407-7D83-4B4D-B95E-FC35E088CE06}" type="presOf" srcId="{C809463E-C657-4B5A-9889-DD5F1C2F3C88}" destId="{B95FD1DE-C2BA-4198-B0ED-68A6C4FC3612}" srcOrd="1" destOrd="0" presId="urn:microsoft.com/office/officeart/2005/8/layout/lProcess2"/>
    <dgm:cxn modelId="{249A9D10-D925-4378-8A8F-33ED7C1D057A}" srcId="{114E0425-CDBE-4D0E-A237-9765AE4AE4D8}" destId="{32484AB6-D596-4C15-B96A-E244A3EF120B}" srcOrd="2" destOrd="0" parTransId="{370CC5BB-262D-45BB-92E8-F744D7CC0C99}" sibTransId="{987CC00C-6A64-4663-801F-D88F5D8AE675}"/>
    <dgm:cxn modelId="{E52F2515-1254-46CC-B73D-4733194F9013}" srcId="{114E0425-CDBE-4D0E-A237-9765AE4AE4D8}" destId="{C809463E-C657-4B5A-9889-DD5F1C2F3C88}" srcOrd="0" destOrd="0" parTransId="{A447E530-D429-4DE6-B52F-C35726EF5583}" sibTransId="{9EF6E6BF-718C-4FC8-92A5-DD087814A66F}"/>
    <dgm:cxn modelId="{5C321F20-1CE0-4FA9-858B-2ECEBF8451F2}" type="presOf" srcId="{59AA1BD6-ACCA-441D-9C36-F963053D79D0}" destId="{107318F6-2548-44A7-8DBD-746AE2A889D0}" srcOrd="0" destOrd="0" presId="urn:microsoft.com/office/officeart/2005/8/layout/lProcess2"/>
    <dgm:cxn modelId="{19FF2E36-2B85-440B-957F-AF1C75548E74}" type="presOf" srcId="{32484AB6-D596-4C15-B96A-E244A3EF120B}" destId="{68CA8D10-51E3-4735-A76D-76096568D11C}" srcOrd="0" destOrd="0" presId="urn:microsoft.com/office/officeart/2005/8/layout/lProcess2"/>
    <dgm:cxn modelId="{F848B746-093A-472A-8F7C-ED991A21317A}" type="presOf" srcId="{96CB3C40-55B3-45EE-A4FB-78351AFE9604}" destId="{102CC40A-9FE0-40F5-8F0B-C1B3535063DC}" srcOrd="0" destOrd="0" presId="urn:microsoft.com/office/officeart/2005/8/layout/lProcess2"/>
    <dgm:cxn modelId="{7A403274-A333-4C27-93A3-6E36FD418436}" type="presOf" srcId="{9625399D-F829-4A19-83EA-D0BE2F58C1C5}" destId="{1C672C5D-FA6B-4324-9232-B248BB2FB6FA}" srcOrd="0" destOrd="0" presId="urn:microsoft.com/office/officeart/2005/8/layout/lProcess2"/>
    <dgm:cxn modelId="{395B2982-EFE5-48B5-8CF5-A50ADBB27BCF}" srcId="{C809463E-C657-4B5A-9889-DD5F1C2F3C88}" destId="{96CB3C40-55B3-45EE-A4FB-78351AFE9604}" srcOrd="0" destOrd="0" parTransId="{A87E053F-C384-4AE1-A9CC-B8C291CDE576}" sibTransId="{AFD77716-9AA5-4314-BD93-47D4C78FB038}"/>
    <dgm:cxn modelId="{E278188F-04EB-4411-8C5E-2DF59AE22048}" type="presOf" srcId="{742A95C5-BF91-4608-B843-AAD8D7152B07}" destId="{658C529B-E479-4B44-B388-9C39E1DFDD27}" srcOrd="0" destOrd="0" presId="urn:microsoft.com/office/officeart/2005/8/layout/lProcess2"/>
    <dgm:cxn modelId="{D1E549B1-C22C-4CBB-BC5C-61764D09A283}" srcId="{32484AB6-D596-4C15-B96A-E244A3EF120B}" destId="{742A95C5-BF91-4608-B843-AAD8D7152B07}" srcOrd="0" destOrd="0" parTransId="{6061FE9D-AADE-44C8-875A-A4E32F47342C}" sibTransId="{18CDF4B2-8214-4057-95AC-54CC1365358F}"/>
    <dgm:cxn modelId="{4479F7BC-85DD-4467-A175-8F9859449EC8}" type="presOf" srcId="{32484AB6-D596-4C15-B96A-E244A3EF120B}" destId="{6EBABD95-B598-438E-BE32-F59CFEE160E4}" srcOrd="1" destOrd="0" presId="urn:microsoft.com/office/officeart/2005/8/layout/lProcess2"/>
    <dgm:cxn modelId="{40337DC4-B71C-4B36-9C9B-0BF551D07163}" type="presOf" srcId="{114E0425-CDBE-4D0E-A237-9765AE4AE4D8}" destId="{07353C09-7050-4253-8ABF-193AFD9332B2}" srcOrd="0" destOrd="0" presId="urn:microsoft.com/office/officeart/2005/8/layout/lProcess2"/>
    <dgm:cxn modelId="{BF190ED2-DA88-40B8-A499-96B8002FAEF3}" type="presOf" srcId="{9625399D-F829-4A19-83EA-D0BE2F58C1C5}" destId="{3A465E90-A7E8-40BE-B983-BCD94B54A51E}" srcOrd="1" destOrd="0" presId="urn:microsoft.com/office/officeart/2005/8/layout/lProcess2"/>
    <dgm:cxn modelId="{BC11D3D6-2FCE-4594-9C88-9B1E5CD2A728}" srcId="{9625399D-F829-4A19-83EA-D0BE2F58C1C5}" destId="{59AA1BD6-ACCA-441D-9C36-F963053D79D0}" srcOrd="0" destOrd="0" parTransId="{C6E28151-693C-4F9C-8EC6-F281B3952884}" sibTransId="{AE4695C4-32E5-4ED0-8DAE-3CD0B954D525}"/>
    <dgm:cxn modelId="{035377E8-E8E4-4ECB-B758-AA5585DF9857}" type="presOf" srcId="{C809463E-C657-4B5A-9889-DD5F1C2F3C88}" destId="{000342FB-BB07-4CCF-8C2F-7E78E15EEF89}" srcOrd="0" destOrd="0" presId="urn:microsoft.com/office/officeart/2005/8/layout/lProcess2"/>
    <dgm:cxn modelId="{365A1AEE-9485-4333-9E2B-262CB9E5A0E3}" srcId="{114E0425-CDBE-4D0E-A237-9765AE4AE4D8}" destId="{9625399D-F829-4A19-83EA-D0BE2F58C1C5}" srcOrd="1" destOrd="0" parTransId="{8F5788F2-47C3-4841-BABC-3284D07F376A}" sibTransId="{F2173277-56B2-4229-8B2B-F9B6A9FD8BE9}"/>
    <dgm:cxn modelId="{54F66404-BC1C-4D63-924C-C1FACAC88C5A}" type="presParOf" srcId="{07353C09-7050-4253-8ABF-193AFD9332B2}" destId="{4AE6D851-2770-48ED-9C24-06E9CDDF9C62}" srcOrd="0" destOrd="0" presId="urn:microsoft.com/office/officeart/2005/8/layout/lProcess2"/>
    <dgm:cxn modelId="{BD6A6E72-2EFF-406D-A365-C638928A8EA2}" type="presParOf" srcId="{4AE6D851-2770-48ED-9C24-06E9CDDF9C62}" destId="{000342FB-BB07-4CCF-8C2F-7E78E15EEF89}" srcOrd="0" destOrd="0" presId="urn:microsoft.com/office/officeart/2005/8/layout/lProcess2"/>
    <dgm:cxn modelId="{18606402-A90C-4D13-99F0-538DCA870D8C}" type="presParOf" srcId="{4AE6D851-2770-48ED-9C24-06E9CDDF9C62}" destId="{B95FD1DE-C2BA-4198-B0ED-68A6C4FC3612}" srcOrd="1" destOrd="0" presId="urn:microsoft.com/office/officeart/2005/8/layout/lProcess2"/>
    <dgm:cxn modelId="{9F1578EF-048B-4756-9A8D-8AB47ABE918D}" type="presParOf" srcId="{4AE6D851-2770-48ED-9C24-06E9CDDF9C62}" destId="{0527C578-4993-4A64-A110-FBFBCBF1E89F}" srcOrd="2" destOrd="0" presId="urn:microsoft.com/office/officeart/2005/8/layout/lProcess2"/>
    <dgm:cxn modelId="{C75CCF54-1034-4A13-8216-B97C311436A9}" type="presParOf" srcId="{0527C578-4993-4A64-A110-FBFBCBF1E89F}" destId="{5EF58CF2-90D0-4CDB-B253-3065E1829E8F}" srcOrd="0" destOrd="0" presId="urn:microsoft.com/office/officeart/2005/8/layout/lProcess2"/>
    <dgm:cxn modelId="{AEB53E33-ADA9-401B-BE7B-7B62ACD5FF06}" type="presParOf" srcId="{5EF58CF2-90D0-4CDB-B253-3065E1829E8F}" destId="{102CC40A-9FE0-40F5-8F0B-C1B3535063DC}" srcOrd="0" destOrd="0" presId="urn:microsoft.com/office/officeart/2005/8/layout/lProcess2"/>
    <dgm:cxn modelId="{EB7BF43A-E605-49FE-AD35-A96AB65A76E9}" type="presParOf" srcId="{07353C09-7050-4253-8ABF-193AFD9332B2}" destId="{F803B06C-D7B9-46DA-B068-688799D47F7B}" srcOrd="1" destOrd="0" presId="urn:microsoft.com/office/officeart/2005/8/layout/lProcess2"/>
    <dgm:cxn modelId="{3A99EE18-1F8B-4FCA-94A6-0E95487B0F91}" type="presParOf" srcId="{07353C09-7050-4253-8ABF-193AFD9332B2}" destId="{33871265-E569-43E9-8F6C-BF8A1F64A30E}" srcOrd="2" destOrd="0" presId="urn:microsoft.com/office/officeart/2005/8/layout/lProcess2"/>
    <dgm:cxn modelId="{92D80559-00CB-4378-A5BA-F38830D9B2EC}" type="presParOf" srcId="{33871265-E569-43E9-8F6C-BF8A1F64A30E}" destId="{1C672C5D-FA6B-4324-9232-B248BB2FB6FA}" srcOrd="0" destOrd="0" presId="urn:microsoft.com/office/officeart/2005/8/layout/lProcess2"/>
    <dgm:cxn modelId="{DFBF5628-D39E-453D-B5B3-4D4C3281C204}" type="presParOf" srcId="{33871265-E569-43E9-8F6C-BF8A1F64A30E}" destId="{3A465E90-A7E8-40BE-B983-BCD94B54A51E}" srcOrd="1" destOrd="0" presId="urn:microsoft.com/office/officeart/2005/8/layout/lProcess2"/>
    <dgm:cxn modelId="{3C2C82FD-8B43-4683-A27B-7468D514AE72}" type="presParOf" srcId="{33871265-E569-43E9-8F6C-BF8A1F64A30E}" destId="{477EF583-5D2B-48E8-81D1-B611396E4C4C}" srcOrd="2" destOrd="0" presId="urn:microsoft.com/office/officeart/2005/8/layout/lProcess2"/>
    <dgm:cxn modelId="{8C31E23B-E283-46FA-894A-78A89B20C28C}" type="presParOf" srcId="{477EF583-5D2B-48E8-81D1-B611396E4C4C}" destId="{C23B16DD-3AA2-4AE6-A8AD-6A75C3C35F67}" srcOrd="0" destOrd="0" presId="urn:microsoft.com/office/officeart/2005/8/layout/lProcess2"/>
    <dgm:cxn modelId="{5938295F-352D-4CE7-A5D4-A9B104992616}" type="presParOf" srcId="{C23B16DD-3AA2-4AE6-A8AD-6A75C3C35F67}" destId="{107318F6-2548-44A7-8DBD-746AE2A889D0}" srcOrd="0" destOrd="0" presId="urn:microsoft.com/office/officeart/2005/8/layout/lProcess2"/>
    <dgm:cxn modelId="{4E78D1DE-6655-451B-B034-5A3FE7FEF4AD}" type="presParOf" srcId="{07353C09-7050-4253-8ABF-193AFD9332B2}" destId="{2FA1E639-5613-400D-8666-0140E74D02F1}" srcOrd="3" destOrd="0" presId="urn:microsoft.com/office/officeart/2005/8/layout/lProcess2"/>
    <dgm:cxn modelId="{2824868F-A613-4865-A4A5-2BA4438919FC}" type="presParOf" srcId="{07353C09-7050-4253-8ABF-193AFD9332B2}" destId="{96A8F577-92BD-4C8E-965B-CBB3CDE8125B}" srcOrd="4" destOrd="0" presId="urn:microsoft.com/office/officeart/2005/8/layout/lProcess2"/>
    <dgm:cxn modelId="{829C94E0-6E19-44E9-85B7-FAC580BC09E7}" type="presParOf" srcId="{96A8F577-92BD-4C8E-965B-CBB3CDE8125B}" destId="{68CA8D10-51E3-4735-A76D-76096568D11C}" srcOrd="0" destOrd="0" presId="urn:microsoft.com/office/officeart/2005/8/layout/lProcess2"/>
    <dgm:cxn modelId="{C15DFDF2-CFC4-4180-8720-4DFBF784F24A}" type="presParOf" srcId="{96A8F577-92BD-4C8E-965B-CBB3CDE8125B}" destId="{6EBABD95-B598-438E-BE32-F59CFEE160E4}" srcOrd="1" destOrd="0" presId="urn:microsoft.com/office/officeart/2005/8/layout/lProcess2"/>
    <dgm:cxn modelId="{AB8B16F5-275D-41F8-9389-2FAA10A907FA}" type="presParOf" srcId="{96A8F577-92BD-4C8E-965B-CBB3CDE8125B}" destId="{F66A70D5-C118-4114-AD99-CD854741A35B}" srcOrd="2" destOrd="0" presId="urn:microsoft.com/office/officeart/2005/8/layout/lProcess2"/>
    <dgm:cxn modelId="{0C7B8693-4865-4153-AE65-0D11F5C8CFA1}" type="presParOf" srcId="{F66A70D5-C118-4114-AD99-CD854741A35B}" destId="{2223D5A6-049D-43DB-A384-8B7965A30AEB}" srcOrd="0" destOrd="0" presId="urn:microsoft.com/office/officeart/2005/8/layout/lProcess2"/>
    <dgm:cxn modelId="{D6B81A64-BFE8-43D9-8325-5B6C7C0410A1}" type="presParOf" srcId="{2223D5A6-049D-43DB-A384-8B7965A30AEB}" destId="{658C529B-E479-4B44-B388-9C39E1DFDD27}"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825261-15B2-47A1-A432-4079635DB0FA}"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02FEF152-AAE8-46E1-86FC-67622D3F5749}">
      <dgm:prSet/>
      <dgm:spPr/>
      <dgm:t>
        <a:bodyPr/>
        <a:lstStyle/>
        <a:p>
          <a:r>
            <a:rPr lang="es-MX"/>
            <a:t>Tres enfoques presentados por Robert Gilpin: </a:t>
          </a:r>
          <a:endParaRPr lang="en-US"/>
        </a:p>
      </dgm:t>
    </dgm:pt>
    <dgm:pt modelId="{D70D099C-0780-46DF-B4D0-232B14CA614A}" type="parTrans" cxnId="{4E509053-26C2-45AD-BFDA-C6301B9F9D80}">
      <dgm:prSet/>
      <dgm:spPr/>
      <dgm:t>
        <a:bodyPr/>
        <a:lstStyle/>
        <a:p>
          <a:endParaRPr lang="en-US"/>
        </a:p>
      </dgm:t>
    </dgm:pt>
    <dgm:pt modelId="{B1F2E7A3-388F-49DE-AFAD-7A0E9D4D9EDF}" type="sibTrans" cxnId="{4E509053-26C2-45AD-BFDA-C6301B9F9D80}">
      <dgm:prSet/>
      <dgm:spPr/>
      <dgm:t>
        <a:bodyPr/>
        <a:lstStyle/>
        <a:p>
          <a:endParaRPr lang="en-US"/>
        </a:p>
      </dgm:t>
    </dgm:pt>
    <dgm:pt modelId="{6F417CFF-6149-4957-90FB-A1110C92B3E1}">
      <dgm:prSet/>
      <dgm:spPr/>
      <dgm:t>
        <a:bodyPr/>
        <a:lstStyle/>
        <a:p>
          <a:r>
            <a:rPr lang="es-MX"/>
            <a:t>Economía dual</a:t>
          </a:r>
          <a:endParaRPr lang="en-US"/>
        </a:p>
      </dgm:t>
    </dgm:pt>
    <dgm:pt modelId="{44982BF9-6453-4F22-89FA-CFA1EC8B1C5E}" type="parTrans" cxnId="{9F85A29B-5FB6-4DB9-8A8B-3EE63FD25CF6}">
      <dgm:prSet/>
      <dgm:spPr/>
      <dgm:t>
        <a:bodyPr/>
        <a:lstStyle/>
        <a:p>
          <a:endParaRPr lang="en-US"/>
        </a:p>
      </dgm:t>
    </dgm:pt>
    <dgm:pt modelId="{8C0AECF5-2FF7-401A-8F55-6DD75F03AB35}" type="sibTrans" cxnId="{9F85A29B-5FB6-4DB9-8A8B-3EE63FD25CF6}">
      <dgm:prSet/>
      <dgm:spPr/>
      <dgm:t>
        <a:bodyPr/>
        <a:lstStyle/>
        <a:p>
          <a:endParaRPr lang="en-US"/>
        </a:p>
      </dgm:t>
    </dgm:pt>
    <dgm:pt modelId="{6BDEA216-8B69-4040-BB4E-DF4FF42C623F}">
      <dgm:prSet/>
      <dgm:spPr/>
      <dgm:t>
        <a:bodyPr/>
        <a:lstStyle/>
        <a:p>
          <a:r>
            <a:rPr lang="es-MX"/>
            <a:t>Sistema mundo</a:t>
          </a:r>
          <a:endParaRPr lang="en-US"/>
        </a:p>
      </dgm:t>
    </dgm:pt>
    <dgm:pt modelId="{EDD4CCE9-42AB-49CF-A963-76A93D904ACF}" type="parTrans" cxnId="{97F4D6B4-3D1A-462C-B332-A6F77C0241CE}">
      <dgm:prSet/>
      <dgm:spPr/>
      <dgm:t>
        <a:bodyPr/>
        <a:lstStyle/>
        <a:p>
          <a:endParaRPr lang="en-US"/>
        </a:p>
      </dgm:t>
    </dgm:pt>
    <dgm:pt modelId="{81F5AE03-F204-4456-A0AC-2345899DF7B1}" type="sibTrans" cxnId="{97F4D6B4-3D1A-462C-B332-A6F77C0241CE}">
      <dgm:prSet/>
      <dgm:spPr/>
      <dgm:t>
        <a:bodyPr/>
        <a:lstStyle/>
        <a:p>
          <a:endParaRPr lang="en-US"/>
        </a:p>
      </dgm:t>
    </dgm:pt>
    <dgm:pt modelId="{BA6C2A51-3B1B-4376-B361-9E8618AA1A11}">
      <dgm:prSet/>
      <dgm:spPr/>
      <dgm:t>
        <a:bodyPr/>
        <a:lstStyle/>
        <a:p>
          <a:r>
            <a:rPr lang="es-MX"/>
            <a:t>Estabilidad hegemónica</a:t>
          </a:r>
          <a:endParaRPr lang="en-US"/>
        </a:p>
      </dgm:t>
    </dgm:pt>
    <dgm:pt modelId="{43381E5A-A44E-4081-A8FD-71CF8BE7353A}" type="parTrans" cxnId="{7E20236C-920F-4D4C-8066-321AB44B4733}">
      <dgm:prSet/>
      <dgm:spPr/>
      <dgm:t>
        <a:bodyPr/>
        <a:lstStyle/>
        <a:p>
          <a:endParaRPr lang="en-US"/>
        </a:p>
      </dgm:t>
    </dgm:pt>
    <dgm:pt modelId="{555DE5DF-9EAF-47A4-B014-A5810ECD1595}" type="sibTrans" cxnId="{7E20236C-920F-4D4C-8066-321AB44B4733}">
      <dgm:prSet/>
      <dgm:spPr/>
      <dgm:t>
        <a:bodyPr/>
        <a:lstStyle/>
        <a:p>
          <a:endParaRPr lang="en-US"/>
        </a:p>
      </dgm:t>
    </dgm:pt>
    <dgm:pt modelId="{21C41B38-ADD2-4E17-86D6-1FA6F0214119}" type="pres">
      <dgm:prSet presAssocID="{98825261-15B2-47A1-A432-4079635DB0FA}" presName="hierChild1" presStyleCnt="0">
        <dgm:presLayoutVars>
          <dgm:chPref val="1"/>
          <dgm:dir/>
          <dgm:animOne val="branch"/>
          <dgm:animLvl val="lvl"/>
          <dgm:resizeHandles/>
        </dgm:presLayoutVars>
      </dgm:prSet>
      <dgm:spPr/>
    </dgm:pt>
    <dgm:pt modelId="{7F7B821C-40A0-4A36-ADEF-FC2121C9DF6C}" type="pres">
      <dgm:prSet presAssocID="{02FEF152-AAE8-46E1-86FC-67622D3F5749}" presName="hierRoot1" presStyleCnt="0"/>
      <dgm:spPr/>
    </dgm:pt>
    <dgm:pt modelId="{0CA1D1CF-3372-4A07-9860-71861EA75B02}" type="pres">
      <dgm:prSet presAssocID="{02FEF152-AAE8-46E1-86FC-67622D3F5749}" presName="composite" presStyleCnt="0"/>
      <dgm:spPr/>
    </dgm:pt>
    <dgm:pt modelId="{64FD37FB-BB57-4750-8552-FB3B770FD90C}" type="pres">
      <dgm:prSet presAssocID="{02FEF152-AAE8-46E1-86FC-67622D3F5749}" presName="background" presStyleLbl="node0" presStyleIdx="0" presStyleCnt="1"/>
      <dgm:spPr>
        <a:solidFill>
          <a:srgbClr val="537630"/>
        </a:solidFill>
        <a:ln>
          <a:solidFill>
            <a:srgbClr val="537630"/>
          </a:solidFill>
        </a:ln>
      </dgm:spPr>
    </dgm:pt>
    <dgm:pt modelId="{BEEC04C9-7D03-4ED1-8F83-8783DABAD9D0}" type="pres">
      <dgm:prSet presAssocID="{02FEF152-AAE8-46E1-86FC-67622D3F5749}" presName="text" presStyleLbl="fgAcc0" presStyleIdx="0" presStyleCnt="1">
        <dgm:presLayoutVars>
          <dgm:chPref val="3"/>
        </dgm:presLayoutVars>
      </dgm:prSet>
      <dgm:spPr/>
    </dgm:pt>
    <dgm:pt modelId="{D87A2DDF-9D70-4366-8270-7E2292AFC11C}" type="pres">
      <dgm:prSet presAssocID="{02FEF152-AAE8-46E1-86FC-67622D3F5749}" presName="hierChild2" presStyleCnt="0"/>
      <dgm:spPr/>
    </dgm:pt>
    <dgm:pt modelId="{E75BB735-8042-47C0-838C-B951F485D664}" type="pres">
      <dgm:prSet presAssocID="{44982BF9-6453-4F22-89FA-CFA1EC8B1C5E}" presName="Name10" presStyleLbl="parChTrans1D2" presStyleIdx="0" presStyleCnt="3"/>
      <dgm:spPr/>
    </dgm:pt>
    <dgm:pt modelId="{2D2BBE00-E14D-45F7-A521-E53708766867}" type="pres">
      <dgm:prSet presAssocID="{6F417CFF-6149-4957-90FB-A1110C92B3E1}" presName="hierRoot2" presStyleCnt="0"/>
      <dgm:spPr/>
    </dgm:pt>
    <dgm:pt modelId="{3F835A40-40F1-44A2-A915-329D6BE9F8F5}" type="pres">
      <dgm:prSet presAssocID="{6F417CFF-6149-4957-90FB-A1110C92B3E1}" presName="composite2" presStyleCnt="0"/>
      <dgm:spPr/>
    </dgm:pt>
    <dgm:pt modelId="{74AE40A6-B755-4B21-9723-4EE4D83F2573}" type="pres">
      <dgm:prSet presAssocID="{6F417CFF-6149-4957-90FB-A1110C92B3E1}" presName="background2" presStyleLbl="node2" presStyleIdx="0" presStyleCnt="3"/>
      <dgm:spPr>
        <a:solidFill>
          <a:srgbClr val="537630"/>
        </a:solidFill>
        <a:ln>
          <a:solidFill>
            <a:srgbClr val="537630"/>
          </a:solidFill>
        </a:ln>
      </dgm:spPr>
    </dgm:pt>
    <dgm:pt modelId="{1870C153-92AF-483D-8035-8EF59746E85A}" type="pres">
      <dgm:prSet presAssocID="{6F417CFF-6149-4957-90FB-A1110C92B3E1}" presName="text2" presStyleLbl="fgAcc2" presStyleIdx="0" presStyleCnt="3">
        <dgm:presLayoutVars>
          <dgm:chPref val="3"/>
        </dgm:presLayoutVars>
      </dgm:prSet>
      <dgm:spPr/>
    </dgm:pt>
    <dgm:pt modelId="{3E63BECA-086E-4622-8724-1EE045F2DE93}" type="pres">
      <dgm:prSet presAssocID="{6F417CFF-6149-4957-90FB-A1110C92B3E1}" presName="hierChild3" presStyleCnt="0"/>
      <dgm:spPr/>
    </dgm:pt>
    <dgm:pt modelId="{54E29677-D4AA-4402-8219-3B98F56D09D6}" type="pres">
      <dgm:prSet presAssocID="{EDD4CCE9-42AB-49CF-A963-76A93D904ACF}" presName="Name10" presStyleLbl="parChTrans1D2" presStyleIdx="1" presStyleCnt="3"/>
      <dgm:spPr/>
    </dgm:pt>
    <dgm:pt modelId="{331A10A2-F54A-4C77-B71F-21F2DBF9C471}" type="pres">
      <dgm:prSet presAssocID="{6BDEA216-8B69-4040-BB4E-DF4FF42C623F}" presName="hierRoot2" presStyleCnt="0"/>
      <dgm:spPr/>
    </dgm:pt>
    <dgm:pt modelId="{9C3A9A0F-31A5-4CCF-9939-EF5063F42EA3}" type="pres">
      <dgm:prSet presAssocID="{6BDEA216-8B69-4040-BB4E-DF4FF42C623F}" presName="composite2" presStyleCnt="0"/>
      <dgm:spPr/>
    </dgm:pt>
    <dgm:pt modelId="{39061F22-F18F-4F29-ADFE-0D173EA0C93D}" type="pres">
      <dgm:prSet presAssocID="{6BDEA216-8B69-4040-BB4E-DF4FF42C623F}" presName="background2" presStyleLbl="node2" presStyleIdx="1" presStyleCnt="3"/>
      <dgm:spPr>
        <a:solidFill>
          <a:srgbClr val="537630"/>
        </a:solidFill>
        <a:ln>
          <a:solidFill>
            <a:srgbClr val="537630"/>
          </a:solidFill>
        </a:ln>
      </dgm:spPr>
    </dgm:pt>
    <dgm:pt modelId="{820E351B-1541-464E-AA69-026DC2C1498D}" type="pres">
      <dgm:prSet presAssocID="{6BDEA216-8B69-4040-BB4E-DF4FF42C623F}" presName="text2" presStyleLbl="fgAcc2" presStyleIdx="1" presStyleCnt="3">
        <dgm:presLayoutVars>
          <dgm:chPref val="3"/>
        </dgm:presLayoutVars>
      </dgm:prSet>
      <dgm:spPr/>
    </dgm:pt>
    <dgm:pt modelId="{70286815-1D3C-45D9-AA40-269FA255179D}" type="pres">
      <dgm:prSet presAssocID="{6BDEA216-8B69-4040-BB4E-DF4FF42C623F}" presName="hierChild3" presStyleCnt="0"/>
      <dgm:spPr/>
    </dgm:pt>
    <dgm:pt modelId="{03CCD2CC-4E9C-44D6-B067-5E703D87DDDA}" type="pres">
      <dgm:prSet presAssocID="{43381E5A-A44E-4081-A8FD-71CF8BE7353A}" presName="Name10" presStyleLbl="parChTrans1D2" presStyleIdx="2" presStyleCnt="3"/>
      <dgm:spPr/>
    </dgm:pt>
    <dgm:pt modelId="{070C1CB0-7873-41A1-9625-CD487AEC6A3F}" type="pres">
      <dgm:prSet presAssocID="{BA6C2A51-3B1B-4376-B361-9E8618AA1A11}" presName="hierRoot2" presStyleCnt="0"/>
      <dgm:spPr/>
    </dgm:pt>
    <dgm:pt modelId="{25A63168-F96F-4C10-B2B4-123ED2A3A84A}" type="pres">
      <dgm:prSet presAssocID="{BA6C2A51-3B1B-4376-B361-9E8618AA1A11}" presName="composite2" presStyleCnt="0"/>
      <dgm:spPr/>
    </dgm:pt>
    <dgm:pt modelId="{0D4D6C32-E8BF-42A2-883E-4E9D08C3D73F}" type="pres">
      <dgm:prSet presAssocID="{BA6C2A51-3B1B-4376-B361-9E8618AA1A11}" presName="background2" presStyleLbl="node2" presStyleIdx="2" presStyleCnt="3"/>
      <dgm:spPr>
        <a:solidFill>
          <a:srgbClr val="537630"/>
        </a:solidFill>
        <a:ln>
          <a:solidFill>
            <a:srgbClr val="537630"/>
          </a:solidFill>
        </a:ln>
      </dgm:spPr>
    </dgm:pt>
    <dgm:pt modelId="{2B727667-CE36-4B63-9480-DE8848D62F28}" type="pres">
      <dgm:prSet presAssocID="{BA6C2A51-3B1B-4376-B361-9E8618AA1A11}" presName="text2" presStyleLbl="fgAcc2" presStyleIdx="2" presStyleCnt="3">
        <dgm:presLayoutVars>
          <dgm:chPref val="3"/>
        </dgm:presLayoutVars>
      </dgm:prSet>
      <dgm:spPr/>
    </dgm:pt>
    <dgm:pt modelId="{0BE0677E-BB9D-4849-9743-66D531C40ACD}" type="pres">
      <dgm:prSet presAssocID="{BA6C2A51-3B1B-4376-B361-9E8618AA1A11}" presName="hierChild3" presStyleCnt="0"/>
      <dgm:spPr/>
    </dgm:pt>
  </dgm:ptLst>
  <dgm:cxnLst>
    <dgm:cxn modelId="{9F875D0F-9913-43D9-8E83-F9C571F4A18A}" type="presOf" srcId="{98825261-15B2-47A1-A432-4079635DB0FA}" destId="{21C41B38-ADD2-4E17-86D6-1FA6F0214119}" srcOrd="0" destOrd="0" presId="urn:microsoft.com/office/officeart/2005/8/layout/hierarchy1"/>
    <dgm:cxn modelId="{58AF5126-FBCC-494D-915A-DDFB1ED72A56}" type="presOf" srcId="{EDD4CCE9-42AB-49CF-A963-76A93D904ACF}" destId="{54E29677-D4AA-4402-8219-3B98F56D09D6}" srcOrd="0" destOrd="0" presId="urn:microsoft.com/office/officeart/2005/8/layout/hierarchy1"/>
    <dgm:cxn modelId="{C3F2D667-C38A-4FDB-A59D-E5A929397221}" type="presOf" srcId="{44982BF9-6453-4F22-89FA-CFA1EC8B1C5E}" destId="{E75BB735-8042-47C0-838C-B951F485D664}" srcOrd="0" destOrd="0" presId="urn:microsoft.com/office/officeart/2005/8/layout/hierarchy1"/>
    <dgm:cxn modelId="{7E20236C-920F-4D4C-8066-321AB44B4733}" srcId="{02FEF152-AAE8-46E1-86FC-67622D3F5749}" destId="{BA6C2A51-3B1B-4376-B361-9E8618AA1A11}" srcOrd="2" destOrd="0" parTransId="{43381E5A-A44E-4081-A8FD-71CF8BE7353A}" sibTransId="{555DE5DF-9EAF-47A4-B014-A5810ECD1595}"/>
    <dgm:cxn modelId="{0FF1A34C-0825-421F-970A-2B2468E0ED5C}" type="presOf" srcId="{BA6C2A51-3B1B-4376-B361-9E8618AA1A11}" destId="{2B727667-CE36-4B63-9480-DE8848D62F28}" srcOrd="0" destOrd="0" presId="urn:microsoft.com/office/officeart/2005/8/layout/hierarchy1"/>
    <dgm:cxn modelId="{4E509053-26C2-45AD-BFDA-C6301B9F9D80}" srcId="{98825261-15B2-47A1-A432-4079635DB0FA}" destId="{02FEF152-AAE8-46E1-86FC-67622D3F5749}" srcOrd="0" destOrd="0" parTransId="{D70D099C-0780-46DF-B4D0-232B14CA614A}" sibTransId="{B1F2E7A3-388F-49DE-AFAD-7A0E9D4D9EDF}"/>
    <dgm:cxn modelId="{8DCCD773-9F15-4017-8D03-B127E3B1B006}" type="presOf" srcId="{02FEF152-AAE8-46E1-86FC-67622D3F5749}" destId="{BEEC04C9-7D03-4ED1-8F83-8783DABAD9D0}" srcOrd="0" destOrd="0" presId="urn:microsoft.com/office/officeart/2005/8/layout/hierarchy1"/>
    <dgm:cxn modelId="{212A5959-CAE6-4D6E-93B3-19FE030F8BC6}" type="presOf" srcId="{43381E5A-A44E-4081-A8FD-71CF8BE7353A}" destId="{03CCD2CC-4E9C-44D6-B067-5E703D87DDDA}" srcOrd="0" destOrd="0" presId="urn:microsoft.com/office/officeart/2005/8/layout/hierarchy1"/>
    <dgm:cxn modelId="{9F85A29B-5FB6-4DB9-8A8B-3EE63FD25CF6}" srcId="{02FEF152-AAE8-46E1-86FC-67622D3F5749}" destId="{6F417CFF-6149-4957-90FB-A1110C92B3E1}" srcOrd="0" destOrd="0" parTransId="{44982BF9-6453-4F22-89FA-CFA1EC8B1C5E}" sibTransId="{8C0AECF5-2FF7-401A-8F55-6DD75F03AB35}"/>
    <dgm:cxn modelId="{AEEC1FA5-E0D0-4D35-8629-F5B0D7CDACE4}" type="presOf" srcId="{6F417CFF-6149-4957-90FB-A1110C92B3E1}" destId="{1870C153-92AF-483D-8035-8EF59746E85A}" srcOrd="0" destOrd="0" presId="urn:microsoft.com/office/officeart/2005/8/layout/hierarchy1"/>
    <dgm:cxn modelId="{97F4D6B4-3D1A-462C-B332-A6F77C0241CE}" srcId="{02FEF152-AAE8-46E1-86FC-67622D3F5749}" destId="{6BDEA216-8B69-4040-BB4E-DF4FF42C623F}" srcOrd="1" destOrd="0" parTransId="{EDD4CCE9-42AB-49CF-A963-76A93D904ACF}" sibTransId="{81F5AE03-F204-4456-A0AC-2345899DF7B1}"/>
    <dgm:cxn modelId="{109C95CB-37D4-4536-BA48-18D3EE72AD2F}" type="presOf" srcId="{6BDEA216-8B69-4040-BB4E-DF4FF42C623F}" destId="{820E351B-1541-464E-AA69-026DC2C1498D}" srcOrd="0" destOrd="0" presId="urn:microsoft.com/office/officeart/2005/8/layout/hierarchy1"/>
    <dgm:cxn modelId="{D7EE2167-41DD-493C-B242-D01675606B0C}" type="presParOf" srcId="{21C41B38-ADD2-4E17-86D6-1FA6F0214119}" destId="{7F7B821C-40A0-4A36-ADEF-FC2121C9DF6C}" srcOrd="0" destOrd="0" presId="urn:microsoft.com/office/officeart/2005/8/layout/hierarchy1"/>
    <dgm:cxn modelId="{495185F4-96E8-4087-8276-1A0AAEF2AAC7}" type="presParOf" srcId="{7F7B821C-40A0-4A36-ADEF-FC2121C9DF6C}" destId="{0CA1D1CF-3372-4A07-9860-71861EA75B02}" srcOrd="0" destOrd="0" presId="urn:microsoft.com/office/officeart/2005/8/layout/hierarchy1"/>
    <dgm:cxn modelId="{844E3424-C889-4275-9677-F840D135FC9E}" type="presParOf" srcId="{0CA1D1CF-3372-4A07-9860-71861EA75B02}" destId="{64FD37FB-BB57-4750-8552-FB3B770FD90C}" srcOrd="0" destOrd="0" presId="urn:microsoft.com/office/officeart/2005/8/layout/hierarchy1"/>
    <dgm:cxn modelId="{E9DB7F85-5583-497F-9E90-6EA8D887D2A4}" type="presParOf" srcId="{0CA1D1CF-3372-4A07-9860-71861EA75B02}" destId="{BEEC04C9-7D03-4ED1-8F83-8783DABAD9D0}" srcOrd="1" destOrd="0" presId="urn:microsoft.com/office/officeart/2005/8/layout/hierarchy1"/>
    <dgm:cxn modelId="{F55F18B1-7F6D-4C58-BBF7-A7F5D7951505}" type="presParOf" srcId="{7F7B821C-40A0-4A36-ADEF-FC2121C9DF6C}" destId="{D87A2DDF-9D70-4366-8270-7E2292AFC11C}" srcOrd="1" destOrd="0" presId="urn:microsoft.com/office/officeart/2005/8/layout/hierarchy1"/>
    <dgm:cxn modelId="{6FA37047-6EAC-4BFA-8426-6CFD6C2E3DA6}" type="presParOf" srcId="{D87A2DDF-9D70-4366-8270-7E2292AFC11C}" destId="{E75BB735-8042-47C0-838C-B951F485D664}" srcOrd="0" destOrd="0" presId="urn:microsoft.com/office/officeart/2005/8/layout/hierarchy1"/>
    <dgm:cxn modelId="{8576268D-63CC-4A6A-BACA-2AE9AE2E619C}" type="presParOf" srcId="{D87A2DDF-9D70-4366-8270-7E2292AFC11C}" destId="{2D2BBE00-E14D-45F7-A521-E53708766867}" srcOrd="1" destOrd="0" presId="urn:microsoft.com/office/officeart/2005/8/layout/hierarchy1"/>
    <dgm:cxn modelId="{B51B6CFB-4BB3-47C5-A49F-242A446F2807}" type="presParOf" srcId="{2D2BBE00-E14D-45F7-A521-E53708766867}" destId="{3F835A40-40F1-44A2-A915-329D6BE9F8F5}" srcOrd="0" destOrd="0" presId="urn:microsoft.com/office/officeart/2005/8/layout/hierarchy1"/>
    <dgm:cxn modelId="{2468795F-E788-428A-9E1E-D4C2E684802C}" type="presParOf" srcId="{3F835A40-40F1-44A2-A915-329D6BE9F8F5}" destId="{74AE40A6-B755-4B21-9723-4EE4D83F2573}" srcOrd="0" destOrd="0" presId="urn:microsoft.com/office/officeart/2005/8/layout/hierarchy1"/>
    <dgm:cxn modelId="{03307721-42AF-49ED-8F9C-0F9CEF3497B8}" type="presParOf" srcId="{3F835A40-40F1-44A2-A915-329D6BE9F8F5}" destId="{1870C153-92AF-483D-8035-8EF59746E85A}" srcOrd="1" destOrd="0" presId="urn:microsoft.com/office/officeart/2005/8/layout/hierarchy1"/>
    <dgm:cxn modelId="{924C4308-A784-497F-B373-E68CF39AF907}" type="presParOf" srcId="{2D2BBE00-E14D-45F7-A521-E53708766867}" destId="{3E63BECA-086E-4622-8724-1EE045F2DE93}" srcOrd="1" destOrd="0" presId="urn:microsoft.com/office/officeart/2005/8/layout/hierarchy1"/>
    <dgm:cxn modelId="{F16BE88C-6E0F-4DB7-8E37-77441AB2C3CD}" type="presParOf" srcId="{D87A2DDF-9D70-4366-8270-7E2292AFC11C}" destId="{54E29677-D4AA-4402-8219-3B98F56D09D6}" srcOrd="2" destOrd="0" presId="urn:microsoft.com/office/officeart/2005/8/layout/hierarchy1"/>
    <dgm:cxn modelId="{859F0FEB-0222-46A9-BA89-A3DC4ED093D3}" type="presParOf" srcId="{D87A2DDF-9D70-4366-8270-7E2292AFC11C}" destId="{331A10A2-F54A-4C77-B71F-21F2DBF9C471}" srcOrd="3" destOrd="0" presId="urn:microsoft.com/office/officeart/2005/8/layout/hierarchy1"/>
    <dgm:cxn modelId="{DAED4DF2-B5B2-481C-8C29-1BA28C97C7B1}" type="presParOf" srcId="{331A10A2-F54A-4C77-B71F-21F2DBF9C471}" destId="{9C3A9A0F-31A5-4CCF-9939-EF5063F42EA3}" srcOrd="0" destOrd="0" presId="urn:microsoft.com/office/officeart/2005/8/layout/hierarchy1"/>
    <dgm:cxn modelId="{64730705-295E-42A8-B577-A116D7F9CCEB}" type="presParOf" srcId="{9C3A9A0F-31A5-4CCF-9939-EF5063F42EA3}" destId="{39061F22-F18F-4F29-ADFE-0D173EA0C93D}" srcOrd="0" destOrd="0" presId="urn:microsoft.com/office/officeart/2005/8/layout/hierarchy1"/>
    <dgm:cxn modelId="{46A2968A-1651-4601-8940-5FAF81DCF728}" type="presParOf" srcId="{9C3A9A0F-31A5-4CCF-9939-EF5063F42EA3}" destId="{820E351B-1541-464E-AA69-026DC2C1498D}" srcOrd="1" destOrd="0" presId="urn:microsoft.com/office/officeart/2005/8/layout/hierarchy1"/>
    <dgm:cxn modelId="{2A82118F-BB76-4B55-8D8E-1B3FAB0BE7D0}" type="presParOf" srcId="{331A10A2-F54A-4C77-B71F-21F2DBF9C471}" destId="{70286815-1D3C-45D9-AA40-269FA255179D}" srcOrd="1" destOrd="0" presId="urn:microsoft.com/office/officeart/2005/8/layout/hierarchy1"/>
    <dgm:cxn modelId="{5386E9D9-9A05-4ED2-B0AE-07C7BABA37E1}" type="presParOf" srcId="{D87A2DDF-9D70-4366-8270-7E2292AFC11C}" destId="{03CCD2CC-4E9C-44D6-B067-5E703D87DDDA}" srcOrd="4" destOrd="0" presId="urn:microsoft.com/office/officeart/2005/8/layout/hierarchy1"/>
    <dgm:cxn modelId="{CBBB5D42-F767-4D09-AED6-68C2D6EC6414}" type="presParOf" srcId="{D87A2DDF-9D70-4366-8270-7E2292AFC11C}" destId="{070C1CB0-7873-41A1-9625-CD487AEC6A3F}" srcOrd="5" destOrd="0" presId="urn:microsoft.com/office/officeart/2005/8/layout/hierarchy1"/>
    <dgm:cxn modelId="{117C6FAB-BE80-4D47-BC63-88D4EB9241BC}" type="presParOf" srcId="{070C1CB0-7873-41A1-9625-CD487AEC6A3F}" destId="{25A63168-F96F-4C10-B2B4-123ED2A3A84A}" srcOrd="0" destOrd="0" presId="urn:microsoft.com/office/officeart/2005/8/layout/hierarchy1"/>
    <dgm:cxn modelId="{88FD0B21-BCB9-4CE1-AB06-A6ADF8F7F0FD}" type="presParOf" srcId="{25A63168-F96F-4C10-B2B4-123ED2A3A84A}" destId="{0D4D6C32-E8BF-42A2-883E-4E9D08C3D73F}" srcOrd="0" destOrd="0" presId="urn:microsoft.com/office/officeart/2005/8/layout/hierarchy1"/>
    <dgm:cxn modelId="{43857EA6-7705-4F84-A7A2-4C8EE13FCCB7}" type="presParOf" srcId="{25A63168-F96F-4C10-B2B4-123ED2A3A84A}" destId="{2B727667-CE36-4B63-9480-DE8848D62F28}" srcOrd="1" destOrd="0" presId="urn:microsoft.com/office/officeart/2005/8/layout/hierarchy1"/>
    <dgm:cxn modelId="{B7393B8B-EC59-4121-A555-9691C569B020}" type="presParOf" srcId="{070C1CB0-7873-41A1-9625-CD487AEC6A3F}" destId="{0BE0677E-BB9D-4849-9743-66D531C40AC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F7832B-12A1-48E2-925B-88A4FBAAF9BE}"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es-MX"/>
        </a:p>
      </dgm:t>
    </dgm:pt>
    <dgm:pt modelId="{C5A06BAB-60C3-4B5A-9E0A-3CF1E885CF68}">
      <dgm:prSet/>
      <dgm:spPr/>
      <dgm:t>
        <a:bodyPr/>
        <a:lstStyle/>
        <a:p>
          <a:r>
            <a:rPr lang="es-MX" dirty="0">
              <a:latin typeface="Amasis MT Pro Medium" panose="02040604050005020304" pitchFamily="18" charset="0"/>
            </a:rPr>
            <a:t>Economía dual</a:t>
          </a:r>
          <a:endParaRPr lang="es-CO" dirty="0">
            <a:latin typeface="Amasis MT Pro Medium" panose="02040604050005020304" pitchFamily="18" charset="0"/>
          </a:endParaRPr>
        </a:p>
      </dgm:t>
    </dgm:pt>
    <dgm:pt modelId="{2D0F11FD-05E5-467A-B097-407BB5CAEC8B}" type="parTrans" cxnId="{6E7D1580-1B4E-40C5-86C6-68B0DC62EDCF}">
      <dgm:prSet/>
      <dgm:spPr/>
      <dgm:t>
        <a:bodyPr/>
        <a:lstStyle/>
        <a:p>
          <a:endParaRPr lang="es-MX"/>
        </a:p>
      </dgm:t>
    </dgm:pt>
    <dgm:pt modelId="{46DF37A3-B97E-4417-BBC6-1A4240A06322}" type="sibTrans" cxnId="{6E7D1580-1B4E-40C5-86C6-68B0DC62EDCF}">
      <dgm:prSet/>
      <dgm:spPr/>
      <dgm:t>
        <a:bodyPr/>
        <a:lstStyle/>
        <a:p>
          <a:endParaRPr lang="es-MX"/>
        </a:p>
      </dgm:t>
    </dgm:pt>
    <dgm:pt modelId="{DFC4682B-06BD-4B1C-A588-185BD34776A6}">
      <dgm:prSet/>
      <dgm:spPr/>
      <dgm:t>
        <a:bodyPr/>
        <a:lstStyle/>
        <a:p>
          <a:r>
            <a:rPr lang="es-MX" dirty="0">
              <a:latin typeface="Amasis MT Pro Medium" panose="02040604050005020304" pitchFamily="18" charset="0"/>
            </a:rPr>
            <a:t>Sistema mundo</a:t>
          </a:r>
          <a:endParaRPr lang="es-CO" dirty="0">
            <a:latin typeface="Amasis MT Pro Medium" panose="02040604050005020304" pitchFamily="18" charset="0"/>
          </a:endParaRPr>
        </a:p>
      </dgm:t>
    </dgm:pt>
    <dgm:pt modelId="{E1813348-6E49-4ED4-A79C-A450D93AE6B9}" type="parTrans" cxnId="{6CBF29D0-4FDD-4ED8-AC22-0D0B6B73915C}">
      <dgm:prSet/>
      <dgm:spPr/>
      <dgm:t>
        <a:bodyPr/>
        <a:lstStyle/>
        <a:p>
          <a:endParaRPr lang="es-MX"/>
        </a:p>
      </dgm:t>
    </dgm:pt>
    <dgm:pt modelId="{A1817283-3F4C-481F-BEFD-A330B2B52759}" type="sibTrans" cxnId="{6CBF29D0-4FDD-4ED8-AC22-0D0B6B73915C}">
      <dgm:prSet/>
      <dgm:spPr/>
      <dgm:t>
        <a:bodyPr/>
        <a:lstStyle/>
        <a:p>
          <a:endParaRPr lang="es-MX"/>
        </a:p>
      </dgm:t>
    </dgm:pt>
    <dgm:pt modelId="{DC4C8BBF-3658-45FF-977D-E1976F9F7420}">
      <dgm:prSet/>
      <dgm:spPr>
        <a:solidFill>
          <a:schemeClr val="accent6">
            <a:lumMod val="60000"/>
            <a:lumOff val="40000"/>
          </a:schemeClr>
        </a:solidFill>
        <a:ln>
          <a:solidFill>
            <a:schemeClr val="accent6">
              <a:lumMod val="60000"/>
              <a:lumOff val="40000"/>
            </a:schemeClr>
          </a:solidFill>
        </a:ln>
      </dgm:spPr>
      <dgm:t>
        <a:bodyPr/>
        <a:lstStyle/>
        <a:p>
          <a:r>
            <a:rPr lang="es-MX" dirty="0">
              <a:latin typeface="Amasis MT Pro Medium" panose="02040604050005020304" pitchFamily="18" charset="0"/>
            </a:rPr>
            <a:t>Estabilidad hegemónica</a:t>
          </a:r>
          <a:endParaRPr lang="es-CO" dirty="0">
            <a:latin typeface="Amasis MT Pro Medium" panose="02040604050005020304" pitchFamily="18" charset="0"/>
          </a:endParaRPr>
        </a:p>
      </dgm:t>
    </dgm:pt>
    <dgm:pt modelId="{FCAEE6D6-8576-4DF1-AEB1-A4998822C008}" type="parTrans" cxnId="{B1E3E04A-2B7A-49F1-8DB4-B39C00B833AC}">
      <dgm:prSet/>
      <dgm:spPr/>
      <dgm:t>
        <a:bodyPr/>
        <a:lstStyle/>
        <a:p>
          <a:endParaRPr lang="es-MX"/>
        </a:p>
      </dgm:t>
    </dgm:pt>
    <dgm:pt modelId="{E072CF57-5EA5-4D91-B4CB-55C7D05ABCAC}" type="sibTrans" cxnId="{B1E3E04A-2B7A-49F1-8DB4-B39C00B833AC}">
      <dgm:prSet/>
      <dgm:spPr/>
      <dgm:t>
        <a:bodyPr/>
        <a:lstStyle/>
        <a:p>
          <a:endParaRPr lang="es-MX"/>
        </a:p>
      </dgm:t>
    </dgm:pt>
    <dgm:pt modelId="{EBDFC948-7A15-4282-BC4A-7FC09B1EDD0C}">
      <dgm:prSet/>
      <dgm:spPr/>
      <dgm:t>
        <a:bodyPr/>
        <a:lstStyle/>
        <a:p>
          <a:r>
            <a:rPr lang="es-MX" dirty="0">
              <a:latin typeface="Amasis MT Pro Medium" panose="02040604050005020304" pitchFamily="18" charset="0"/>
            </a:rPr>
            <a:t>El mercado moderno debe integrar los sectores tradicionales.</a:t>
          </a:r>
          <a:endParaRPr lang="es-CO" dirty="0">
            <a:latin typeface="Amasis MT Pro Medium" panose="02040604050005020304" pitchFamily="18" charset="0"/>
          </a:endParaRPr>
        </a:p>
      </dgm:t>
    </dgm:pt>
    <dgm:pt modelId="{C52B3102-5A1F-45EB-AEB9-1E89CB418042}" type="parTrans" cxnId="{FB5D3840-FD9E-482C-8C64-E481084AB8F5}">
      <dgm:prSet/>
      <dgm:spPr/>
      <dgm:t>
        <a:bodyPr/>
        <a:lstStyle/>
        <a:p>
          <a:endParaRPr lang="es-MX"/>
        </a:p>
      </dgm:t>
    </dgm:pt>
    <dgm:pt modelId="{17B9B2F3-5050-4166-9B8D-434BEC8B9D06}" type="sibTrans" cxnId="{FB5D3840-FD9E-482C-8C64-E481084AB8F5}">
      <dgm:prSet/>
      <dgm:spPr/>
      <dgm:t>
        <a:bodyPr/>
        <a:lstStyle/>
        <a:p>
          <a:endParaRPr lang="es-MX"/>
        </a:p>
      </dgm:t>
    </dgm:pt>
    <dgm:pt modelId="{DE1FF14A-9648-4B66-A3BC-27CE45F47B25}">
      <dgm:prSet/>
      <dgm:spPr/>
      <dgm:t>
        <a:bodyPr/>
        <a:lstStyle/>
        <a:p>
          <a:r>
            <a:rPr lang="es-MX" dirty="0">
              <a:latin typeface="Amasis MT Pro Medium" panose="02040604050005020304" pitchFamily="18" charset="0"/>
            </a:rPr>
            <a:t>Con base en el capitalismo se presenta la explotación del centro hacia las periferias, el mercado legitima esta situación.</a:t>
          </a:r>
          <a:endParaRPr lang="es-CO" dirty="0">
            <a:latin typeface="Amasis MT Pro Medium" panose="02040604050005020304" pitchFamily="18" charset="0"/>
          </a:endParaRPr>
        </a:p>
      </dgm:t>
    </dgm:pt>
    <dgm:pt modelId="{737AF461-1B60-428F-9910-C884BDF64B14}" type="parTrans" cxnId="{E8909A92-0A90-4151-988C-8F0C7DB4F7E7}">
      <dgm:prSet/>
      <dgm:spPr/>
      <dgm:t>
        <a:bodyPr/>
        <a:lstStyle/>
        <a:p>
          <a:endParaRPr lang="es-MX"/>
        </a:p>
      </dgm:t>
    </dgm:pt>
    <dgm:pt modelId="{E0725A6C-2B3F-4B53-8B5F-190C1EFAF028}" type="sibTrans" cxnId="{E8909A92-0A90-4151-988C-8F0C7DB4F7E7}">
      <dgm:prSet/>
      <dgm:spPr/>
      <dgm:t>
        <a:bodyPr/>
        <a:lstStyle/>
        <a:p>
          <a:endParaRPr lang="es-MX"/>
        </a:p>
      </dgm:t>
    </dgm:pt>
    <dgm:pt modelId="{2D505760-95D1-420D-B021-93C5EEBF8D33}">
      <dgm:prSet/>
      <dgm:spPr/>
      <dgm:t>
        <a:bodyPr/>
        <a:lstStyle/>
        <a:p>
          <a:r>
            <a:rPr lang="es-MX" dirty="0">
              <a:latin typeface="Amasis MT Pro Medium" panose="02040604050005020304" pitchFamily="18" charset="0"/>
            </a:rPr>
            <a:t>La consolidación del mercado liberal implica un potencia dominante que impone sus reglas y es líder global, pero garantiza beneficios para su área de influencia.</a:t>
          </a:r>
          <a:endParaRPr lang="es-CO" dirty="0">
            <a:latin typeface="Amasis MT Pro Medium" panose="02040604050005020304" pitchFamily="18" charset="0"/>
          </a:endParaRPr>
        </a:p>
      </dgm:t>
    </dgm:pt>
    <dgm:pt modelId="{81AA509C-85E4-4B54-8D2F-D5C2BE6793EF}" type="parTrans" cxnId="{EA5CBD8A-1061-4D7F-B5BB-0881B7F32E13}">
      <dgm:prSet/>
      <dgm:spPr/>
      <dgm:t>
        <a:bodyPr/>
        <a:lstStyle/>
        <a:p>
          <a:endParaRPr lang="es-MX"/>
        </a:p>
      </dgm:t>
    </dgm:pt>
    <dgm:pt modelId="{364AA74D-9A51-450D-9233-871DC7A28FD6}" type="sibTrans" cxnId="{EA5CBD8A-1061-4D7F-B5BB-0881B7F32E13}">
      <dgm:prSet/>
      <dgm:spPr/>
      <dgm:t>
        <a:bodyPr/>
        <a:lstStyle/>
        <a:p>
          <a:endParaRPr lang="es-MX"/>
        </a:p>
      </dgm:t>
    </dgm:pt>
    <dgm:pt modelId="{64452B0B-D4A4-45A4-8C4F-4B2972B3DEE7}" type="pres">
      <dgm:prSet presAssocID="{4EF7832B-12A1-48E2-925B-88A4FBAAF9BE}" presName="Name0" presStyleCnt="0">
        <dgm:presLayoutVars>
          <dgm:dir/>
          <dgm:animLvl val="lvl"/>
          <dgm:resizeHandles val="exact"/>
        </dgm:presLayoutVars>
      </dgm:prSet>
      <dgm:spPr/>
    </dgm:pt>
    <dgm:pt modelId="{10B9AC20-A842-4A8D-A118-5691253A6418}" type="pres">
      <dgm:prSet presAssocID="{C5A06BAB-60C3-4B5A-9E0A-3CF1E885CF68}" presName="linNode" presStyleCnt="0"/>
      <dgm:spPr/>
    </dgm:pt>
    <dgm:pt modelId="{09B1ADCD-7C2A-4B85-A862-50508B6E9513}" type="pres">
      <dgm:prSet presAssocID="{C5A06BAB-60C3-4B5A-9E0A-3CF1E885CF68}" presName="parentText" presStyleLbl="node1" presStyleIdx="0" presStyleCnt="3">
        <dgm:presLayoutVars>
          <dgm:chMax val="1"/>
          <dgm:bulletEnabled val="1"/>
        </dgm:presLayoutVars>
      </dgm:prSet>
      <dgm:spPr/>
    </dgm:pt>
    <dgm:pt modelId="{413BDCF0-2D2F-4599-A6E7-032F8FF80B3D}" type="pres">
      <dgm:prSet presAssocID="{C5A06BAB-60C3-4B5A-9E0A-3CF1E885CF68}" presName="descendantText" presStyleLbl="alignAccFollowNode1" presStyleIdx="0" presStyleCnt="3">
        <dgm:presLayoutVars>
          <dgm:bulletEnabled val="1"/>
        </dgm:presLayoutVars>
      </dgm:prSet>
      <dgm:spPr/>
    </dgm:pt>
    <dgm:pt modelId="{06CDB550-B01F-4EE3-82F5-285F76B50E8C}" type="pres">
      <dgm:prSet presAssocID="{46DF37A3-B97E-4417-BBC6-1A4240A06322}" presName="sp" presStyleCnt="0"/>
      <dgm:spPr/>
    </dgm:pt>
    <dgm:pt modelId="{19CDC2B4-DE10-4858-871D-6E15D8467EB8}" type="pres">
      <dgm:prSet presAssocID="{DFC4682B-06BD-4B1C-A588-185BD34776A6}" presName="linNode" presStyleCnt="0"/>
      <dgm:spPr/>
    </dgm:pt>
    <dgm:pt modelId="{18C53AC1-DC97-4884-BD40-88C1D58F7EB8}" type="pres">
      <dgm:prSet presAssocID="{DFC4682B-06BD-4B1C-A588-185BD34776A6}" presName="parentText" presStyleLbl="node1" presStyleIdx="1" presStyleCnt="3">
        <dgm:presLayoutVars>
          <dgm:chMax val="1"/>
          <dgm:bulletEnabled val="1"/>
        </dgm:presLayoutVars>
      </dgm:prSet>
      <dgm:spPr/>
    </dgm:pt>
    <dgm:pt modelId="{04512D5F-225D-4556-BA8E-BF543D2F0CFF}" type="pres">
      <dgm:prSet presAssocID="{DFC4682B-06BD-4B1C-A588-185BD34776A6}" presName="descendantText" presStyleLbl="alignAccFollowNode1" presStyleIdx="1" presStyleCnt="3">
        <dgm:presLayoutVars>
          <dgm:bulletEnabled val="1"/>
        </dgm:presLayoutVars>
      </dgm:prSet>
      <dgm:spPr/>
    </dgm:pt>
    <dgm:pt modelId="{BC37DD9A-EE05-469B-B4BD-EFBE7AA130B8}" type="pres">
      <dgm:prSet presAssocID="{A1817283-3F4C-481F-BEFD-A330B2B52759}" presName="sp" presStyleCnt="0"/>
      <dgm:spPr/>
    </dgm:pt>
    <dgm:pt modelId="{7F8C2A5F-D1C3-4469-8FE5-BC709D5D42E9}" type="pres">
      <dgm:prSet presAssocID="{DC4C8BBF-3658-45FF-977D-E1976F9F7420}" presName="linNode" presStyleCnt="0"/>
      <dgm:spPr/>
    </dgm:pt>
    <dgm:pt modelId="{9F919C13-CBD5-48A8-BD0C-6F6E0426F315}" type="pres">
      <dgm:prSet presAssocID="{DC4C8BBF-3658-45FF-977D-E1976F9F7420}" presName="parentText" presStyleLbl="node1" presStyleIdx="2" presStyleCnt="3">
        <dgm:presLayoutVars>
          <dgm:chMax val="1"/>
          <dgm:bulletEnabled val="1"/>
        </dgm:presLayoutVars>
      </dgm:prSet>
      <dgm:spPr/>
    </dgm:pt>
    <dgm:pt modelId="{BFB5B27B-4BA8-4C0A-8E01-795E41362A63}" type="pres">
      <dgm:prSet presAssocID="{DC4C8BBF-3658-45FF-977D-E1976F9F7420}" presName="descendantText" presStyleLbl="alignAccFollowNode1" presStyleIdx="2" presStyleCnt="3">
        <dgm:presLayoutVars>
          <dgm:bulletEnabled val="1"/>
        </dgm:presLayoutVars>
      </dgm:prSet>
      <dgm:spPr/>
    </dgm:pt>
  </dgm:ptLst>
  <dgm:cxnLst>
    <dgm:cxn modelId="{C759E024-4F65-4257-9E42-DFD3F82FD7CB}" type="presOf" srcId="{2D505760-95D1-420D-B021-93C5EEBF8D33}" destId="{BFB5B27B-4BA8-4C0A-8E01-795E41362A63}" srcOrd="0" destOrd="0" presId="urn:microsoft.com/office/officeart/2005/8/layout/vList5"/>
    <dgm:cxn modelId="{4875222F-7064-4444-9D2C-B099D76084A2}" type="presOf" srcId="{EBDFC948-7A15-4282-BC4A-7FC09B1EDD0C}" destId="{413BDCF0-2D2F-4599-A6E7-032F8FF80B3D}" srcOrd="0" destOrd="0" presId="urn:microsoft.com/office/officeart/2005/8/layout/vList5"/>
    <dgm:cxn modelId="{FB5D3840-FD9E-482C-8C64-E481084AB8F5}" srcId="{C5A06BAB-60C3-4B5A-9E0A-3CF1E885CF68}" destId="{EBDFC948-7A15-4282-BC4A-7FC09B1EDD0C}" srcOrd="0" destOrd="0" parTransId="{C52B3102-5A1F-45EB-AEB9-1E89CB418042}" sibTransId="{17B9B2F3-5050-4166-9B8D-434BEC8B9D06}"/>
    <dgm:cxn modelId="{B1E3E04A-2B7A-49F1-8DB4-B39C00B833AC}" srcId="{4EF7832B-12A1-48E2-925B-88A4FBAAF9BE}" destId="{DC4C8BBF-3658-45FF-977D-E1976F9F7420}" srcOrd="2" destOrd="0" parTransId="{FCAEE6D6-8576-4DF1-AEB1-A4998822C008}" sibTransId="{E072CF57-5EA5-4D91-B4CB-55C7D05ABCAC}"/>
    <dgm:cxn modelId="{5DA0284B-97BF-44E2-8CB6-5112B9548EAF}" type="presOf" srcId="{C5A06BAB-60C3-4B5A-9E0A-3CF1E885CF68}" destId="{09B1ADCD-7C2A-4B85-A862-50508B6E9513}" srcOrd="0" destOrd="0" presId="urn:microsoft.com/office/officeart/2005/8/layout/vList5"/>
    <dgm:cxn modelId="{5AE55E6E-FD1E-4239-A5AA-B49E14D8143B}" type="presOf" srcId="{DC4C8BBF-3658-45FF-977D-E1976F9F7420}" destId="{9F919C13-CBD5-48A8-BD0C-6F6E0426F315}" srcOrd="0" destOrd="0" presId="urn:microsoft.com/office/officeart/2005/8/layout/vList5"/>
    <dgm:cxn modelId="{D9220B55-290E-4865-86D8-258B3A99DF9D}" type="presOf" srcId="{4EF7832B-12A1-48E2-925B-88A4FBAAF9BE}" destId="{64452B0B-D4A4-45A4-8C4F-4B2972B3DEE7}" srcOrd="0" destOrd="0" presId="urn:microsoft.com/office/officeart/2005/8/layout/vList5"/>
    <dgm:cxn modelId="{6E7D1580-1B4E-40C5-86C6-68B0DC62EDCF}" srcId="{4EF7832B-12A1-48E2-925B-88A4FBAAF9BE}" destId="{C5A06BAB-60C3-4B5A-9E0A-3CF1E885CF68}" srcOrd="0" destOrd="0" parTransId="{2D0F11FD-05E5-467A-B097-407BB5CAEC8B}" sibTransId="{46DF37A3-B97E-4417-BBC6-1A4240A06322}"/>
    <dgm:cxn modelId="{EA5CBD8A-1061-4D7F-B5BB-0881B7F32E13}" srcId="{DC4C8BBF-3658-45FF-977D-E1976F9F7420}" destId="{2D505760-95D1-420D-B021-93C5EEBF8D33}" srcOrd="0" destOrd="0" parTransId="{81AA509C-85E4-4B54-8D2F-D5C2BE6793EF}" sibTransId="{364AA74D-9A51-450D-9233-871DC7A28FD6}"/>
    <dgm:cxn modelId="{30606D8C-CA05-4C95-9CE5-7A57F16E11C1}" type="presOf" srcId="{DE1FF14A-9648-4B66-A3BC-27CE45F47B25}" destId="{04512D5F-225D-4556-BA8E-BF543D2F0CFF}" srcOrd="0" destOrd="0" presId="urn:microsoft.com/office/officeart/2005/8/layout/vList5"/>
    <dgm:cxn modelId="{E8909A92-0A90-4151-988C-8F0C7DB4F7E7}" srcId="{DFC4682B-06BD-4B1C-A588-185BD34776A6}" destId="{DE1FF14A-9648-4B66-A3BC-27CE45F47B25}" srcOrd="0" destOrd="0" parTransId="{737AF461-1B60-428F-9910-C884BDF64B14}" sibTransId="{E0725A6C-2B3F-4B53-8B5F-190C1EFAF028}"/>
    <dgm:cxn modelId="{6CBF29D0-4FDD-4ED8-AC22-0D0B6B73915C}" srcId="{4EF7832B-12A1-48E2-925B-88A4FBAAF9BE}" destId="{DFC4682B-06BD-4B1C-A588-185BD34776A6}" srcOrd="1" destOrd="0" parTransId="{E1813348-6E49-4ED4-A79C-A450D93AE6B9}" sibTransId="{A1817283-3F4C-481F-BEFD-A330B2B52759}"/>
    <dgm:cxn modelId="{53AD50FB-55FB-468D-8099-B53C386AC5E9}" type="presOf" srcId="{DFC4682B-06BD-4B1C-A588-185BD34776A6}" destId="{18C53AC1-DC97-4884-BD40-88C1D58F7EB8}" srcOrd="0" destOrd="0" presId="urn:microsoft.com/office/officeart/2005/8/layout/vList5"/>
    <dgm:cxn modelId="{EEF7A131-FED5-41CC-8F66-2F2975E70F29}" type="presParOf" srcId="{64452B0B-D4A4-45A4-8C4F-4B2972B3DEE7}" destId="{10B9AC20-A842-4A8D-A118-5691253A6418}" srcOrd="0" destOrd="0" presId="urn:microsoft.com/office/officeart/2005/8/layout/vList5"/>
    <dgm:cxn modelId="{12B54E8F-951B-4F3A-8646-186A20B3439B}" type="presParOf" srcId="{10B9AC20-A842-4A8D-A118-5691253A6418}" destId="{09B1ADCD-7C2A-4B85-A862-50508B6E9513}" srcOrd="0" destOrd="0" presId="urn:microsoft.com/office/officeart/2005/8/layout/vList5"/>
    <dgm:cxn modelId="{FEF5CB3C-6252-475D-AEB5-0181B84C0768}" type="presParOf" srcId="{10B9AC20-A842-4A8D-A118-5691253A6418}" destId="{413BDCF0-2D2F-4599-A6E7-032F8FF80B3D}" srcOrd="1" destOrd="0" presId="urn:microsoft.com/office/officeart/2005/8/layout/vList5"/>
    <dgm:cxn modelId="{6B40F527-326E-4AA1-901D-DE6BA73E2CBC}" type="presParOf" srcId="{64452B0B-D4A4-45A4-8C4F-4B2972B3DEE7}" destId="{06CDB550-B01F-4EE3-82F5-285F76B50E8C}" srcOrd="1" destOrd="0" presId="urn:microsoft.com/office/officeart/2005/8/layout/vList5"/>
    <dgm:cxn modelId="{9B169A00-2275-4333-94E7-F88C9B0B73E3}" type="presParOf" srcId="{64452B0B-D4A4-45A4-8C4F-4B2972B3DEE7}" destId="{19CDC2B4-DE10-4858-871D-6E15D8467EB8}" srcOrd="2" destOrd="0" presId="urn:microsoft.com/office/officeart/2005/8/layout/vList5"/>
    <dgm:cxn modelId="{962ADF7A-12ED-46FC-958F-78392182D3DC}" type="presParOf" srcId="{19CDC2B4-DE10-4858-871D-6E15D8467EB8}" destId="{18C53AC1-DC97-4884-BD40-88C1D58F7EB8}" srcOrd="0" destOrd="0" presId="urn:microsoft.com/office/officeart/2005/8/layout/vList5"/>
    <dgm:cxn modelId="{57B681CE-84F1-4DB3-A585-EAB4CA0633FD}" type="presParOf" srcId="{19CDC2B4-DE10-4858-871D-6E15D8467EB8}" destId="{04512D5F-225D-4556-BA8E-BF543D2F0CFF}" srcOrd="1" destOrd="0" presId="urn:microsoft.com/office/officeart/2005/8/layout/vList5"/>
    <dgm:cxn modelId="{3CA76EA8-F8E1-4BFB-A06D-4D543F3D670A}" type="presParOf" srcId="{64452B0B-D4A4-45A4-8C4F-4B2972B3DEE7}" destId="{BC37DD9A-EE05-469B-B4BD-EFBE7AA130B8}" srcOrd="3" destOrd="0" presId="urn:microsoft.com/office/officeart/2005/8/layout/vList5"/>
    <dgm:cxn modelId="{1A8C069C-55E9-4BFA-AD96-1CA003345003}" type="presParOf" srcId="{64452B0B-D4A4-45A4-8C4F-4B2972B3DEE7}" destId="{7F8C2A5F-D1C3-4469-8FE5-BC709D5D42E9}" srcOrd="4" destOrd="0" presId="urn:microsoft.com/office/officeart/2005/8/layout/vList5"/>
    <dgm:cxn modelId="{F45FECC8-EF65-4858-9F3E-84244EFD0F35}" type="presParOf" srcId="{7F8C2A5F-D1C3-4469-8FE5-BC709D5D42E9}" destId="{9F919C13-CBD5-48A8-BD0C-6F6E0426F315}" srcOrd="0" destOrd="0" presId="urn:microsoft.com/office/officeart/2005/8/layout/vList5"/>
    <dgm:cxn modelId="{2F95989E-AD12-4430-854E-93F85E2DE9B6}" type="presParOf" srcId="{7F8C2A5F-D1C3-4469-8FE5-BC709D5D42E9}" destId="{BFB5B27B-4BA8-4C0A-8E01-795E41362A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2FF54-87D9-4BE9-977F-49B38BFB36C3}" type="doc">
      <dgm:prSet loTypeId="urn:microsoft.com/office/officeart/2005/8/layout/radial1" loCatId="cycle" qsTypeId="urn:microsoft.com/office/officeart/2005/8/quickstyle/simple2" qsCatId="simple" csTypeId="urn:microsoft.com/office/officeart/2005/8/colors/colorful1" csCatId="colorful" phldr="1"/>
      <dgm:spPr/>
      <dgm:t>
        <a:bodyPr/>
        <a:lstStyle/>
        <a:p>
          <a:endParaRPr lang="es-CO"/>
        </a:p>
      </dgm:t>
    </dgm:pt>
    <dgm:pt modelId="{102F5177-3C00-49A3-9863-3328D71896C6}">
      <dgm:prSet phldrT="[Texto]" custT="1"/>
      <dgm:spPr/>
      <dgm:t>
        <a:bodyPr/>
        <a:lstStyle/>
        <a:p>
          <a:r>
            <a:rPr lang="es-MX" sz="1200" dirty="0">
              <a:latin typeface="Congenial" panose="02000503040000020004" pitchFamily="2" charset="0"/>
            </a:rPr>
            <a:t>Economía</a:t>
          </a:r>
          <a:endParaRPr lang="es-CO" sz="1200" dirty="0">
            <a:latin typeface="Congenial" panose="02000503040000020004" pitchFamily="2" charset="0"/>
          </a:endParaRPr>
        </a:p>
      </dgm:t>
    </dgm:pt>
    <dgm:pt modelId="{D05E3166-9F95-43AE-A830-B7985E577AAA}" type="parTrans" cxnId="{E33DE76B-69A7-431F-A58D-E698CADE75A0}">
      <dgm:prSet/>
      <dgm:spPr/>
      <dgm:t>
        <a:bodyPr/>
        <a:lstStyle/>
        <a:p>
          <a:endParaRPr lang="es-CO"/>
        </a:p>
      </dgm:t>
    </dgm:pt>
    <dgm:pt modelId="{6E7C5563-E4E5-4B65-88B7-0371591B7746}" type="sibTrans" cxnId="{E33DE76B-69A7-431F-A58D-E698CADE75A0}">
      <dgm:prSet/>
      <dgm:spPr/>
      <dgm:t>
        <a:bodyPr/>
        <a:lstStyle/>
        <a:p>
          <a:endParaRPr lang="es-CO"/>
        </a:p>
      </dgm:t>
    </dgm:pt>
    <dgm:pt modelId="{31AD635B-8CC9-4BF6-95DA-9697E74E54D4}">
      <dgm:prSet phldrT="[Texto]" custT="1"/>
      <dgm:spPr/>
      <dgm:t>
        <a:bodyPr/>
        <a:lstStyle/>
        <a:p>
          <a:r>
            <a:rPr lang="es-MX" sz="1200" dirty="0">
              <a:latin typeface="Congenial" panose="02000503040000020004" pitchFamily="2" charset="0"/>
            </a:rPr>
            <a:t>Matemática y estadística</a:t>
          </a:r>
          <a:endParaRPr lang="es-CO" sz="1200" dirty="0">
            <a:latin typeface="Congenial" panose="02000503040000020004" pitchFamily="2" charset="0"/>
          </a:endParaRPr>
        </a:p>
      </dgm:t>
    </dgm:pt>
    <dgm:pt modelId="{6495AEB1-D14E-4B9D-852E-A33025A40CF7}" type="parTrans" cxnId="{A1EE0DA3-1EF0-445E-BBCB-A697E16B268B}">
      <dgm:prSet/>
      <dgm:spPr/>
      <dgm:t>
        <a:bodyPr/>
        <a:lstStyle/>
        <a:p>
          <a:endParaRPr lang="es-CO"/>
        </a:p>
      </dgm:t>
    </dgm:pt>
    <dgm:pt modelId="{A8287710-4C7C-4E4C-9C2C-F4B7D459323C}" type="sibTrans" cxnId="{A1EE0DA3-1EF0-445E-BBCB-A697E16B268B}">
      <dgm:prSet/>
      <dgm:spPr/>
      <dgm:t>
        <a:bodyPr/>
        <a:lstStyle/>
        <a:p>
          <a:endParaRPr lang="es-CO"/>
        </a:p>
      </dgm:t>
    </dgm:pt>
    <dgm:pt modelId="{1A1635E8-240C-496F-8B70-C0A63269E34B}">
      <dgm:prSet phldrT="[Texto]" custT="1"/>
      <dgm:spPr/>
      <dgm:t>
        <a:bodyPr/>
        <a:lstStyle/>
        <a:p>
          <a:r>
            <a:rPr lang="es-MX" sz="1200" dirty="0">
              <a:latin typeface="Congenial" panose="02000503040000020004" pitchFamily="2" charset="0"/>
            </a:rPr>
            <a:t>Sociología y psicología</a:t>
          </a:r>
          <a:endParaRPr lang="es-CO" sz="1200" dirty="0">
            <a:latin typeface="Congenial" panose="02000503040000020004" pitchFamily="2" charset="0"/>
          </a:endParaRPr>
        </a:p>
      </dgm:t>
    </dgm:pt>
    <dgm:pt modelId="{C534BECB-A078-458C-B436-3BE47B2B040A}" type="parTrans" cxnId="{2CE5A4FE-055C-42D8-90F2-BCA7A05BD8C6}">
      <dgm:prSet/>
      <dgm:spPr/>
      <dgm:t>
        <a:bodyPr/>
        <a:lstStyle/>
        <a:p>
          <a:endParaRPr lang="es-CO"/>
        </a:p>
      </dgm:t>
    </dgm:pt>
    <dgm:pt modelId="{67500BD3-1FE0-40F7-A63B-E95953EB26D0}" type="sibTrans" cxnId="{2CE5A4FE-055C-42D8-90F2-BCA7A05BD8C6}">
      <dgm:prSet/>
      <dgm:spPr/>
      <dgm:t>
        <a:bodyPr/>
        <a:lstStyle/>
        <a:p>
          <a:endParaRPr lang="es-CO"/>
        </a:p>
      </dgm:t>
    </dgm:pt>
    <dgm:pt modelId="{95F8D495-BFC6-464D-9D33-5C52F3D0CDE5}">
      <dgm:prSet phldrT="[Texto]" custT="1"/>
      <dgm:spPr/>
      <dgm:t>
        <a:bodyPr/>
        <a:lstStyle/>
        <a:p>
          <a:r>
            <a:rPr lang="es-MX" sz="1200" dirty="0">
              <a:latin typeface="Congenial" panose="02000503040000020004" pitchFamily="2" charset="0"/>
            </a:rPr>
            <a:t>Antropología</a:t>
          </a:r>
          <a:endParaRPr lang="es-CO" sz="1200" dirty="0">
            <a:latin typeface="Congenial" panose="02000503040000020004" pitchFamily="2" charset="0"/>
          </a:endParaRPr>
        </a:p>
      </dgm:t>
    </dgm:pt>
    <dgm:pt modelId="{DB5AE248-9102-4753-ADF3-DFB5FF4C6375}" type="parTrans" cxnId="{524486B6-E327-49A4-8AB6-4546A00C3D23}">
      <dgm:prSet/>
      <dgm:spPr/>
      <dgm:t>
        <a:bodyPr/>
        <a:lstStyle/>
        <a:p>
          <a:endParaRPr lang="es-CO"/>
        </a:p>
      </dgm:t>
    </dgm:pt>
    <dgm:pt modelId="{D11B4AC6-2A8E-4EC2-ABBA-CDDC04A056B5}" type="sibTrans" cxnId="{524486B6-E327-49A4-8AB6-4546A00C3D23}">
      <dgm:prSet/>
      <dgm:spPr/>
      <dgm:t>
        <a:bodyPr/>
        <a:lstStyle/>
        <a:p>
          <a:endParaRPr lang="es-CO"/>
        </a:p>
      </dgm:t>
    </dgm:pt>
    <dgm:pt modelId="{6A4EBFF1-0F27-4C55-AB9D-AE03D3CBE89A}">
      <dgm:prSet phldrT="[Texto]" custT="1"/>
      <dgm:spPr/>
      <dgm:t>
        <a:bodyPr/>
        <a:lstStyle/>
        <a:p>
          <a:r>
            <a:rPr lang="es-MX" sz="1200" dirty="0">
              <a:latin typeface="Congenial" panose="02000503040000020004" pitchFamily="2" charset="0"/>
            </a:rPr>
            <a:t>Historia</a:t>
          </a:r>
          <a:endParaRPr lang="es-CO" sz="1200" dirty="0">
            <a:latin typeface="Congenial" panose="02000503040000020004" pitchFamily="2" charset="0"/>
          </a:endParaRPr>
        </a:p>
      </dgm:t>
    </dgm:pt>
    <dgm:pt modelId="{54F7281A-6BAD-457C-BD8A-B59B73EDE899}" type="parTrans" cxnId="{94861D5F-A14A-4D5F-A06D-FBC5818B8956}">
      <dgm:prSet/>
      <dgm:spPr/>
      <dgm:t>
        <a:bodyPr/>
        <a:lstStyle/>
        <a:p>
          <a:endParaRPr lang="es-CO"/>
        </a:p>
      </dgm:t>
    </dgm:pt>
    <dgm:pt modelId="{3C18F26B-9AFA-4089-87C7-4BE9FBABF301}" type="sibTrans" cxnId="{94861D5F-A14A-4D5F-A06D-FBC5818B8956}">
      <dgm:prSet/>
      <dgm:spPr/>
      <dgm:t>
        <a:bodyPr/>
        <a:lstStyle/>
        <a:p>
          <a:endParaRPr lang="es-CO"/>
        </a:p>
      </dgm:t>
    </dgm:pt>
    <dgm:pt modelId="{FE042E7B-228F-49C9-B027-63166EEE3275}">
      <dgm:prSet phldrT="[Texto]" custT="1"/>
      <dgm:spPr/>
      <dgm:t>
        <a:bodyPr/>
        <a:lstStyle/>
        <a:p>
          <a:r>
            <a:rPr lang="es-MX" sz="1200" dirty="0">
              <a:latin typeface="Congenial" panose="02000503040000020004" pitchFamily="2" charset="0"/>
            </a:rPr>
            <a:t>Geografía</a:t>
          </a:r>
          <a:endParaRPr lang="es-CO" sz="1200" dirty="0">
            <a:latin typeface="Congenial" panose="02000503040000020004" pitchFamily="2" charset="0"/>
          </a:endParaRPr>
        </a:p>
      </dgm:t>
    </dgm:pt>
    <dgm:pt modelId="{716811E1-F1ED-4A1C-B90C-4564CF7CB863}" type="parTrans" cxnId="{7EB17743-875A-4867-9E35-DCF994F591D0}">
      <dgm:prSet/>
      <dgm:spPr/>
      <dgm:t>
        <a:bodyPr/>
        <a:lstStyle/>
        <a:p>
          <a:endParaRPr lang="es-CO"/>
        </a:p>
      </dgm:t>
    </dgm:pt>
    <dgm:pt modelId="{5BC12939-43B2-48A7-95B0-5CE869002D09}" type="sibTrans" cxnId="{7EB17743-875A-4867-9E35-DCF994F591D0}">
      <dgm:prSet/>
      <dgm:spPr/>
      <dgm:t>
        <a:bodyPr/>
        <a:lstStyle/>
        <a:p>
          <a:endParaRPr lang="es-CO"/>
        </a:p>
      </dgm:t>
    </dgm:pt>
    <dgm:pt modelId="{30DC4C69-99AF-4DDE-B9C1-09EAAAEA742D}">
      <dgm:prSet phldrT="[Texto]" custT="1"/>
      <dgm:spPr/>
      <dgm:t>
        <a:bodyPr/>
        <a:lstStyle/>
        <a:p>
          <a:r>
            <a:rPr lang="es-MX" sz="1200" dirty="0">
              <a:latin typeface="Congenial" panose="02000503040000020004" pitchFamily="2" charset="0"/>
            </a:rPr>
            <a:t>Demografía</a:t>
          </a:r>
          <a:endParaRPr lang="es-CO" sz="1200" dirty="0">
            <a:latin typeface="Congenial" panose="02000503040000020004" pitchFamily="2" charset="0"/>
          </a:endParaRPr>
        </a:p>
      </dgm:t>
    </dgm:pt>
    <dgm:pt modelId="{83717EF5-B909-4FA4-BC85-A82E78196808}" type="parTrans" cxnId="{ACC2B12C-196D-414A-9A49-094881961D6B}">
      <dgm:prSet/>
      <dgm:spPr/>
      <dgm:t>
        <a:bodyPr/>
        <a:lstStyle/>
        <a:p>
          <a:endParaRPr lang="es-CO"/>
        </a:p>
      </dgm:t>
    </dgm:pt>
    <dgm:pt modelId="{06ECD035-A09B-41DB-BF77-A9FE85BEB497}" type="sibTrans" cxnId="{ACC2B12C-196D-414A-9A49-094881961D6B}">
      <dgm:prSet/>
      <dgm:spPr/>
      <dgm:t>
        <a:bodyPr/>
        <a:lstStyle/>
        <a:p>
          <a:endParaRPr lang="es-CO"/>
        </a:p>
      </dgm:t>
    </dgm:pt>
    <dgm:pt modelId="{D63B1162-0606-4BFB-BE59-9FD3E1829662}">
      <dgm:prSet phldrT="[Texto]" custT="1"/>
      <dgm:spPr/>
      <dgm:t>
        <a:bodyPr/>
        <a:lstStyle/>
        <a:p>
          <a:r>
            <a:rPr lang="es-MX" sz="1200" dirty="0">
              <a:latin typeface="Congenial" panose="02000503040000020004" pitchFamily="2" charset="0"/>
            </a:rPr>
            <a:t>Derecho</a:t>
          </a:r>
          <a:endParaRPr lang="es-CO" sz="1200" dirty="0">
            <a:latin typeface="Congenial" panose="02000503040000020004" pitchFamily="2" charset="0"/>
          </a:endParaRPr>
        </a:p>
      </dgm:t>
    </dgm:pt>
    <dgm:pt modelId="{66F785F5-BE71-4C31-9423-1E0217CE9EC5}" type="parTrans" cxnId="{6D27C25C-0B44-46F1-9E17-CDD59EAAE482}">
      <dgm:prSet/>
      <dgm:spPr/>
      <dgm:t>
        <a:bodyPr/>
        <a:lstStyle/>
        <a:p>
          <a:endParaRPr lang="es-CO"/>
        </a:p>
      </dgm:t>
    </dgm:pt>
    <dgm:pt modelId="{409937C4-A45B-4E46-A9E7-159212970999}" type="sibTrans" cxnId="{6D27C25C-0B44-46F1-9E17-CDD59EAAE482}">
      <dgm:prSet/>
      <dgm:spPr/>
      <dgm:t>
        <a:bodyPr/>
        <a:lstStyle/>
        <a:p>
          <a:endParaRPr lang="es-CO"/>
        </a:p>
      </dgm:t>
    </dgm:pt>
    <dgm:pt modelId="{99C7B10E-120C-4C03-B6DF-C226AC4BE519}">
      <dgm:prSet phldrT="[Texto]" custT="1"/>
      <dgm:spPr/>
      <dgm:t>
        <a:bodyPr/>
        <a:lstStyle/>
        <a:p>
          <a:r>
            <a:rPr lang="es-MX" sz="1200" dirty="0">
              <a:latin typeface="Congenial" panose="02000503040000020004" pitchFamily="2" charset="0"/>
            </a:rPr>
            <a:t>Filosofía</a:t>
          </a:r>
          <a:endParaRPr lang="es-CO" sz="1200" dirty="0">
            <a:latin typeface="Congenial" panose="02000503040000020004" pitchFamily="2" charset="0"/>
          </a:endParaRPr>
        </a:p>
      </dgm:t>
    </dgm:pt>
    <dgm:pt modelId="{C9633343-D39B-41D4-B693-E972FF119358}" type="parTrans" cxnId="{0643E8A1-0A7C-4D8C-800B-4F4301807FF9}">
      <dgm:prSet/>
      <dgm:spPr/>
      <dgm:t>
        <a:bodyPr/>
        <a:lstStyle/>
        <a:p>
          <a:endParaRPr lang="es-CO"/>
        </a:p>
      </dgm:t>
    </dgm:pt>
    <dgm:pt modelId="{D6CAFD85-06E6-4350-A985-7895362AF975}" type="sibTrans" cxnId="{0643E8A1-0A7C-4D8C-800B-4F4301807FF9}">
      <dgm:prSet/>
      <dgm:spPr/>
      <dgm:t>
        <a:bodyPr/>
        <a:lstStyle/>
        <a:p>
          <a:endParaRPr lang="es-CO"/>
        </a:p>
      </dgm:t>
    </dgm:pt>
    <dgm:pt modelId="{ACF53C4E-4246-47F8-B738-739C8D803F7D}" type="pres">
      <dgm:prSet presAssocID="{9182FF54-87D9-4BE9-977F-49B38BFB36C3}" presName="cycle" presStyleCnt="0">
        <dgm:presLayoutVars>
          <dgm:chMax val="1"/>
          <dgm:dir/>
          <dgm:animLvl val="ctr"/>
          <dgm:resizeHandles val="exact"/>
        </dgm:presLayoutVars>
      </dgm:prSet>
      <dgm:spPr/>
    </dgm:pt>
    <dgm:pt modelId="{743B95BA-BC86-4EB5-95FF-7A2A53C9F39C}" type="pres">
      <dgm:prSet presAssocID="{102F5177-3C00-49A3-9863-3328D71896C6}" presName="centerShape" presStyleLbl="node0" presStyleIdx="0" presStyleCnt="1"/>
      <dgm:spPr/>
    </dgm:pt>
    <dgm:pt modelId="{7E854F7E-16B7-4141-B8E5-8C7B92EBE0C8}" type="pres">
      <dgm:prSet presAssocID="{6495AEB1-D14E-4B9D-852E-A33025A40CF7}" presName="Name9" presStyleLbl="parChTrans1D2" presStyleIdx="0" presStyleCnt="8"/>
      <dgm:spPr/>
    </dgm:pt>
    <dgm:pt modelId="{5C0DBD7F-3F66-4A89-B6C8-C240FE4BDC11}" type="pres">
      <dgm:prSet presAssocID="{6495AEB1-D14E-4B9D-852E-A33025A40CF7}" presName="connTx" presStyleLbl="parChTrans1D2" presStyleIdx="0" presStyleCnt="8"/>
      <dgm:spPr/>
    </dgm:pt>
    <dgm:pt modelId="{F3F46DCF-D6A7-4D32-B672-CCB9400EF005}" type="pres">
      <dgm:prSet presAssocID="{31AD635B-8CC9-4BF6-95DA-9697E74E54D4}" presName="node" presStyleLbl="node1" presStyleIdx="0" presStyleCnt="8">
        <dgm:presLayoutVars>
          <dgm:bulletEnabled val="1"/>
        </dgm:presLayoutVars>
      </dgm:prSet>
      <dgm:spPr/>
    </dgm:pt>
    <dgm:pt modelId="{BC2DF605-678A-47B6-821E-C0BF92672BB1}" type="pres">
      <dgm:prSet presAssocID="{C534BECB-A078-458C-B436-3BE47B2B040A}" presName="Name9" presStyleLbl="parChTrans1D2" presStyleIdx="1" presStyleCnt="8"/>
      <dgm:spPr/>
    </dgm:pt>
    <dgm:pt modelId="{3A2CD048-8FBE-4E1B-B664-3F3307355016}" type="pres">
      <dgm:prSet presAssocID="{C534BECB-A078-458C-B436-3BE47B2B040A}" presName="connTx" presStyleLbl="parChTrans1D2" presStyleIdx="1" presStyleCnt="8"/>
      <dgm:spPr/>
    </dgm:pt>
    <dgm:pt modelId="{DCE8F6EF-E0AA-4CE5-9806-35C8D3A892A1}" type="pres">
      <dgm:prSet presAssocID="{1A1635E8-240C-496F-8B70-C0A63269E34B}" presName="node" presStyleLbl="node1" presStyleIdx="1" presStyleCnt="8">
        <dgm:presLayoutVars>
          <dgm:bulletEnabled val="1"/>
        </dgm:presLayoutVars>
      </dgm:prSet>
      <dgm:spPr/>
    </dgm:pt>
    <dgm:pt modelId="{F8060ED1-EC4B-49FE-A69D-D98EBBEA712E}" type="pres">
      <dgm:prSet presAssocID="{DB5AE248-9102-4753-ADF3-DFB5FF4C6375}" presName="Name9" presStyleLbl="parChTrans1D2" presStyleIdx="2" presStyleCnt="8"/>
      <dgm:spPr/>
    </dgm:pt>
    <dgm:pt modelId="{8F7D8A4A-9ACA-46D3-B81D-C54F6016F506}" type="pres">
      <dgm:prSet presAssocID="{DB5AE248-9102-4753-ADF3-DFB5FF4C6375}" presName="connTx" presStyleLbl="parChTrans1D2" presStyleIdx="2" presStyleCnt="8"/>
      <dgm:spPr/>
    </dgm:pt>
    <dgm:pt modelId="{3E334046-C396-4106-8CFB-7C635B15AEDC}" type="pres">
      <dgm:prSet presAssocID="{95F8D495-BFC6-464D-9D33-5C52F3D0CDE5}" presName="node" presStyleLbl="node1" presStyleIdx="2" presStyleCnt="8">
        <dgm:presLayoutVars>
          <dgm:bulletEnabled val="1"/>
        </dgm:presLayoutVars>
      </dgm:prSet>
      <dgm:spPr/>
    </dgm:pt>
    <dgm:pt modelId="{E8DAA454-D77B-406F-B7CF-B276D711B1D9}" type="pres">
      <dgm:prSet presAssocID="{54F7281A-6BAD-457C-BD8A-B59B73EDE899}" presName="Name9" presStyleLbl="parChTrans1D2" presStyleIdx="3" presStyleCnt="8"/>
      <dgm:spPr/>
    </dgm:pt>
    <dgm:pt modelId="{CFE6E0CF-289A-41D4-8352-362B7FBCEE78}" type="pres">
      <dgm:prSet presAssocID="{54F7281A-6BAD-457C-BD8A-B59B73EDE899}" presName="connTx" presStyleLbl="parChTrans1D2" presStyleIdx="3" presStyleCnt="8"/>
      <dgm:spPr/>
    </dgm:pt>
    <dgm:pt modelId="{72732E6B-1726-44C7-A7B2-E2966273A16C}" type="pres">
      <dgm:prSet presAssocID="{6A4EBFF1-0F27-4C55-AB9D-AE03D3CBE89A}" presName="node" presStyleLbl="node1" presStyleIdx="3" presStyleCnt="8">
        <dgm:presLayoutVars>
          <dgm:bulletEnabled val="1"/>
        </dgm:presLayoutVars>
      </dgm:prSet>
      <dgm:spPr/>
    </dgm:pt>
    <dgm:pt modelId="{86E242D7-D34C-4B0F-8977-78E2959E8BE7}" type="pres">
      <dgm:prSet presAssocID="{716811E1-F1ED-4A1C-B90C-4564CF7CB863}" presName="Name9" presStyleLbl="parChTrans1D2" presStyleIdx="4" presStyleCnt="8"/>
      <dgm:spPr/>
    </dgm:pt>
    <dgm:pt modelId="{9F16DDE9-3F41-49C3-AE6E-43FD3EE3693D}" type="pres">
      <dgm:prSet presAssocID="{716811E1-F1ED-4A1C-B90C-4564CF7CB863}" presName="connTx" presStyleLbl="parChTrans1D2" presStyleIdx="4" presStyleCnt="8"/>
      <dgm:spPr/>
    </dgm:pt>
    <dgm:pt modelId="{10ACAD6A-6383-4974-A6BC-B0F2C4A5051D}" type="pres">
      <dgm:prSet presAssocID="{FE042E7B-228F-49C9-B027-63166EEE3275}" presName="node" presStyleLbl="node1" presStyleIdx="4" presStyleCnt="8">
        <dgm:presLayoutVars>
          <dgm:bulletEnabled val="1"/>
        </dgm:presLayoutVars>
      </dgm:prSet>
      <dgm:spPr/>
    </dgm:pt>
    <dgm:pt modelId="{4B44A5D5-AE53-4B62-B5CD-324887DA2501}" type="pres">
      <dgm:prSet presAssocID="{83717EF5-B909-4FA4-BC85-A82E78196808}" presName="Name9" presStyleLbl="parChTrans1D2" presStyleIdx="5" presStyleCnt="8"/>
      <dgm:spPr/>
    </dgm:pt>
    <dgm:pt modelId="{8D91DDC9-B6CA-443D-9479-177220B323A1}" type="pres">
      <dgm:prSet presAssocID="{83717EF5-B909-4FA4-BC85-A82E78196808}" presName="connTx" presStyleLbl="parChTrans1D2" presStyleIdx="5" presStyleCnt="8"/>
      <dgm:spPr/>
    </dgm:pt>
    <dgm:pt modelId="{B5C71A4F-6920-41A4-845F-33213BA0E622}" type="pres">
      <dgm:prSet presAssocID="{30DC4C69-99AF-4DDE-B9C1-09EAAAEA742D}" presName="node" presStyleLbl="node1" presStyleIdx="5" presStyleCnt="8">
        <dgm:presLayoutVars>
          <dgm:bulletEnabled val="1"/>
        </dgm:presLayoutVars>
      </dgm:prSet>
      <dgm:spPr/>
    </dgm:pt>
    <dgm:pt modelId="{388A14E1-DB97-4BE3-98A0-67B23A499C9E}" type="pres">
      <dgm:prSet presAssocID="{66F785F5-BE71-4C31-9423-1E0217CE9EC5}" presName="Name9" presStyleLbl="parChTrans1D2" presStyleIdx="6" presStyleCnt="8"/>
      <dgm:spPr/>
    </dgm:pt>
    <dgm:pt modelId="{12DBEFA4-CE40-4FEE-B0D2-96F82A686039}" type="pres">
      <dgm:prSet presAssocID="{66F785F5-BE71-4C31-9423-1E0217CE9EC5}" presName="connTx" presStyleLbl="parChTrans1D2" presStyleIdx="6" presStyleCnt="8"/>
      <dgm:spPr/>
    </dgm:pt>
    <dgm:pt modelId="{528CC6A7-832E-41BD-A74A-503DCE9C5C7D}" type="pres">
      <dgm:prSet presAssocID="{D63B1162-0606-4BFB-BE59-9FD3E1829662}" presName="node" presStyleLbl="node1" presStyleIdx="6" presStyleCnt="8">
        <dgm:presLayoutVars>
          <dgm:bulletEnabled val="1"/>
        </dgm:presLayoutVars>
      </dgm:prSet>
      <dgm:spPr/>
    </dgm:pt>
    <dgm:pt modelId="{AEE91ED1-4999-4DF3-AFE8-6E948A7C95C7}" type="pres">
      <dgm:prSet presAssocID="{C9633343-D39B-41D4-B693-E972FF119358}" presName="Name9" presStyleLbl="parChTrans1D2" presStyleIdx="7" presStyleCnt="8"/>
      <dgm:spPr/>
    </dgm:pt>
    <dgm:pt modelId="{E2FFD6F1-BA3E-4B22-85E9-B1241300CB5A}" type="pres">
      <dgm:prSet presAssocID="{C9633343-D39B-41D4-B693-E972FF119358}" presName="connTx" presStyleLbl="parChTrans1D2" presStyleIdx="7" presStyleCnt="8"/>
      <dgm:spPr/>
    </dgm:pt>
    <dgm:pt modelId="{B67063A2-4C95-4D00-B617-B39B2129B320}" type="pres">
      <dgm:prSet presAssocID="{99C7B10E-120C-4C03-B6DF-C226AC4BE519}" presName="node" presStyleLbl="node1" presStyleIdx="7" presStyleCnt="8">
        <dgm:presLayoutVars>
          <dgm:bulletEnabled val="1"/>
        </dgm:presLayoutVars>
      </dgm:prSet>
      <dgm:spPr/>
    </dgm:pt>
  </dgm:ptLst>
  <dgm:cxnLst>
    <dgm:cxn modelId="{082E240B-CB0E-4F33-8445-EBB3D0B53292}" type="presOf" srcId="{30DC4C69-99AF-4DDE-B9C1-09EAAAEA742D}" destId="{B5C71A4F-6920-41A4-845F-33213BA0E622}" srcOrd="0" destOrd="0" presId="urn:microsoft.com/office/officeart/2005/8/layout/radial1"/>
    <dgm:cxn modelId="{3E017C0E-E51E-4B5D-981D-747E63AC12BF}" type="presOf" srcId="{6495AEB1-D14E-4B9D-852E-A33025A40CF7}" destId="{7E854F7E-16B7-4141-B8E5-8C7B92EBE0C8}" srcOrd="0" destOrd="0" presId="urn:microsoft.com/office/officeart/2005/8/layout/radial1"/>
    <dgm:cxn modelId="{B02D0611-9990-4D01-953C-D09D7F620BA3}" type="presOf" srcId="{31AD635B-8CC9-4BF6-95DA-9697E74E54D4}" destId="{F3F46DCF-D6A7-4D32-B672-CCB9400EF005}" srcOrd="0" destOrd="0" presId="urn:microsoft.com/office/officeart/2005/8/layout/radial1"/>
    <dgm:cxn modelId="{BA7AA712-B772-49CA-9F0D-CC01ECF288CC}" type="presOf" srcId="{99C7B10E-120C-4C03-B6DF-C226AC4BE519}" destId="{B67063A2-4C95-4D00-B617-B39B2129B320}" srcOrd="0" destOrd="0" presId="urn:microsoft.com/office/officeart/2005/8/layout/radial1"/>
    <dgm:cxn modelId="{ACC2B12C-196D-414A-9A49-094881961D6B}" srcId="{102F5177-3C00-49A3-9863-3328D71896C6}" destId="{30DC4C69-99AF-4DDE-B9C1-09EAAAEA742D}" srcOrd="5" destOrd="0" parTransId="{83717EF5-B909-4FA4-BC85-A82E78196808}" sibTransId="{06ECD035-A09B-41DB-BF77-A9FE85BEB497}"/>
    <dgm:cxn modelId="{A987E831-E431-4E71-A72B-9BBA7A43B837}" type="presOf" srcId="{83717EF5-B909-4FA4-BC85-A82E78196808}" destId="{4B44A5D5-AE53-4B62-B5CD-324887DA2501}" srcOrd="0" destOrd="0" presId="urn:microsoft.com/office/officeart/2005/8/layout/radial1"/>
    <dgm:cxn modelId="{F34C8836-B5BC-4DD1-9B54-43FAC660F6C7}" type="presOf" srcId="{95F8D495-BFC6-464D-9D33-5C52F3D0CDE5}" destId="{3E334046-C396-4106-8CFB-7C635B15AEDC}" srcOrd="0" destOrd="0" presId="urn:microsoft.com/office/officeart/2005/8/layout/radial1"/>
    <dgm:cxn modelId="{8100EC36-339E-465A-B46E-1CE4D1B1E985}" type="presOf" srcId="{C9633343-D39B-41D4-B693-E972FF119358}" destId="{E2FFD6F1-BA3E-4B22-85E9-B1241300CB5A}" srcOrd="1" destOrd="0" presId="urn:microsoft.com/office/officeart/2005/8/layout/radial1"/>
    <dgm:cxn modelId="{6827A83B-9FF9-4EE3-91BB-336F924A9AC3}" type="presOf" srcId="{54F7281A-6BAD-457C-BD8A-B59B73EDE899}" destId="{CFE6E0CF-289A-41D4-8352-362B7FBCEE78}" srcOrd="1" destOrd="0" presId="urn:microsoft.com/office/officeart/2005/8/layout/radial1"/>
    <dgm:cxn modelId="{CC35DD3B-29E2-4FD9-8C23-2A4A54917678}" type="presOf" srcId="{83717EF5-B909-4FA4-BC85-A82E78196808}" destId="{8D91DDC9-B6CA-443D-9479-177220B323A1}" srcOrd="1" destOrd="0" presId="urn:microsoft.com/office/officeart/2005/8/layout/radial1"/>
    <dgm:cxn modelId="{6D27C25C-0B44-46F1-9E17-CDD59EAAE482}" srcId="{102F5177-3C00-49A3-9863-3328D71896C6}" destId="{D63B1162-0606-4BFB-BE59-9FD3E1829662}" srcOrd="6" destOrd="0" parTransId="{66F785F5-BE71-4C31-9423-1E0217CE9EC5}" sibTransId="{409937C4-A45B-4E46-A9E7-159212970999}"/>
    <dgm:cxn modelId="{94861D5F-A14A-4D5F-A06D-FBC5818B8956}" srcId="{102F5177-3C00-49A3-9863-3328D71896C6}" destId="{6A4EBFF1-0F27-4C55-AB9D-AE03D3CBE89A}" srcOrd="3" destOrd="0" parTransId="{54F7281A-6BAD-457C-BD8A-B59B73EDE899}" sibTransId="{3C18F26B-9AFA-4089-87C7-4BE9FBABF301}"/>
    <dgm:cxn modelId="{C770885F-E577-4967-872E-D6771BECEA6E}" type="presOf" srcId="{66F785F5-BE71-4C31-9423-1E0217CE9EC5}" destId="{388A14E1-DB97-4BE3-98A0-67B23A499C9E}" srcOrd="0" destOrd="0" presId="urn:microsoft.com/office/officeart/2005/8/layout/radial1"/>
    <dgm:cxn modelId="{7EB17743-875A-4867-9E35-DCF994F591D0}" srcId="{102F5177-3C00-49A3-9863-3328D71896C6}" destId="{FE042E7B-228F-49C9-B027-63166EEE3275}" srcOrd="4" destOrd="0" parTransId="{716811E1-F1ED-4A1C-B90C-4564CF7CB863}" sibTransId="{5BC12939-43B2-48A7-95B0-5CE869002D09}"/>
    <dgm:cxn modelId="{2C2FFD48-EC82-4269-A0C2-E45ED032EA2D}" type="presOf" srcId="{1A1635E8-240C-496F-8B70-C0A63269E34B}" destId="{DCE8F6EF-E0AA-4CE5-9806-35C8D3A892A1}" srcOrd="0" destOrd="0" presId="urn:microsoft.com/office/officeart/2005/8/layout/radial1"/>
    <dgm:cxn modelId="{E33DE76B-69A7-431F-A58D-E698CADE75A0}" srcId="{9182FF54-87D9-4BE9-977F-49B38BFB36C3}" destId="{102F5177-3C00-49A3-9863-3328D71896C6}" srcOrd="0" destOrd="0" parTransId="{D05E3166-9F95-43AE-A830-B7985E577AAA}" sibTransId="{6E7C5563-E4E5-4B65-88B7-0371591B7746}"/>
    <dgm:cxn modelId="{33D5666E-CAD2-4969-96E2-F75ABC7B2114}" type="presOf" srcId="{FE042E7B-228F-49C9-B027-63166EEE3275}" destId="{10ACAD6A-6383-4974-A6BC-B0F2C4A5051D}" srcOrd="0" destOrd="0" presId="urn:microsoft.com/office/officeart/2005/8/layout/radial1"/>
    <dgm:cxn modelId="{0A1C2372-B23A-4634-B406-F055D50AC8E7}" type="presOf" srcId="{C534BECB-A078-458C-B436-3BE47B2B040A}" destId="{3A2CD048-8FBE-4E1B-B664-3F3307355016}" srcOrd="1" destOrd="0" presId="urn:microsoft.com/office/officeart/2005/8/layout/radial1"/>
    <dgm:cxn modelId="{9ECD6852-66FA-4E06-AE2C-494C1214DBEE}" type="presOf" srcId="{DB5AE248-9102-4753-ADF3-DFB5FF4C6375}" destId="{F8060ED1-EC4B-49FE-A69D-D98EBBEA712E}" srcOrd="0" destOrd="0" presId="urn:microsoft.com/office/officeart/2005/8/layout/radial1"/>
    <dgm:cxn modelId="{DA96A054-9D45-4F87-99E9-21A11AB66B94}" type="presOf" srcId="{C9633343-D39B-41D4-B693-E972FF119358}" destId="{AEE91ED1-4999-4DF3-AFE8-6E948A7C95C7}" srcOrd="0" destOrd="0" presId="urn:microsoft.com/office/officeart/2005/8/layout/radial1"/>
    <dgm:cxn modelId="{54806E86-F58E-4A2B-BD9C-A9099F18EE2A}" type="presOf" srcId="{54F7281A-6BAD-457C-BD8A-B59B73EDE899}" destId="{E8DAA454-D77B-406F-B7CF-B276D711B1D9}" srcOrd="0" destOrd="0" presId="urn:microsoft.com/office/officeart/2005/8/layout/radial1"/>
    <dgm:cxn modelId="{93658191-B94A-4037-8F07-6588498ABA5A}" type="presOf" srcId="{6A4EBFF1-0F27-4C55-AB9D-AE03D3CBE89A}" destId="{72732E6B-1726-44C7-A7B2-E2966273A16C}" srcOrd="0" destOrd="0" presId="urn:microsoft.com/office/officeart/2005/8/layout/radial1"/>
    <dgm:cxn modelId="{513CF193-767E-458C-BACB-133ED1B40CBF}" type="presOf" srcId="{D63B1162-0606-4BFB-BE59-9FD3E1829662}" destId="{528CC6A7-832E-41BD-A74A-503DCE9C5C7D}" srcOrd="0" destOrd="0" presId="urn:microsoft.com/office/officeart/2005/8/layout/radial1"/>
    <dgm:cxn modelId="{0643E8A1-0A7C-4D8C-800B-4F4301807FF9}" srcId="{102F5177-3C00-49A3-9863-3328D71896C6}" destId="{99C7B10E-120C-4C03-B6DF-C226AC4BE519}" srcOrd="7" destOrd="0" parTransId="{C9633343-D39B-41D4-B693-E972FF119358}" sibTransId="{D6CAFD85-06E6-4350-A985-7895362AF975}"/>
    <dgm:cxn modelId="{A1EE0DA3-1EF0-445E-BBCB-A697E16B268B}" srcId="{102F5177-3C00-49A3-9863-3328D71896C6}" destId="{31AD635B-8CC9-4BF6-95DA-9697E74E54D4}" srcOrd="0" destOrd="0" parTransId="{6495AEB1-D14E-4B9D-852E-A33025A40CF7}" sibTransId="{A8287710-4C7C-4E4C-9C2C-F4B7D459323C}"/>
    <dgm:cxn modelId="{963276A8-4018-4DF3-AB5D-A5497354AF0F}" type="presOf" srcId="{C534BECB-A078-458C-B436-3BE47B2B040A}" destId="{BC2DF605-678A-47B6-821E-C0BF92672BB1}" srcOrd="0" destOrd="0" presId="urn:microsoft.com/office/officeart/2005/8/layout/radial1"/>
    <dgm:cxn modelId="{10273AB6-BDEE-4193-9DBC-5EA7261F95FE}" type="presOf" srcId="{6495AEB1-D14E-4B9D-852E-A33025A40CF7}" destId="{5C0DBD7F-3F66-4A89-B6C8-C240FE4BDC11}" srcOrd="1" destOrd="0" presId="urn:microsoft.com/office/officeart/2005/8/layout/radial1"/>
    <dgm:cxn modelId="{524486B6-E327-49A4-8AB6-4546A00C3D23}" srcId="{102F5177-3C00-49A3-9863-3328D71896C6}" destId="{95F8D495-BFC6-464D-9D33-5C52F3D0CDE5}" srcOrd="2" destOrd="0" parTransId="{DB5AE248-9102-4753-ADF3-DFB5FF4C6375}" sibTransId="{D11B4AC6-2A8E-4EC2-ABBA-CDDC04A056B5}"/>
    <dgm:cxn modelId="{4AC34FC4-1413-4588-BF03-EBADB146DF5E}" type="presOf" srcId="{DB5AE248-9102-4753-ADF3-DFB5FF4C6375}" destId="{8F7D8A4A-9ACA-46D3-B81D-C54F6016F506}" srcOrd="1" destOrd="0" presId="urn:microsoft.com/office/officeart/2005/8/layout/radial1"/>
    <dgm:cxn modelId="{52D4A2C4-91EB-4DF2-934F-8DDA9267721E}" type="presOf" srcId="{716811E1-F1ED-4A1C-B90C-4564CF7CB863}" destId="{9F16DDE9-3F41-49C3-AE6E-43FD3EE3693D}" srcOrd="1" destOrd="0" presId="urn:microsoft.com/office/officeart/2005/8/layout/radial1"/>
    <dgm:cxn modelId="{A81105C6-88C6-4FBB-AC02-C81A0F7448F8}" type="presOf" srcId="{9182FF54-87D9-4BE9-977F-49B38BFB36C3}" destId="{ACF53C4E-4246-47F8-B738-739C8D803F7D}" srcOrd="0" destOrd="0" presId="urn:microsoft.com/office/officeart/2005/8/layout/radial1"/>
    <dgm:cxn modelId="{6FE6ACCB-D0FF-4D60-A4D9-B2F3B8D52998}" type="presOf" srcId="{102F5177-3C00-49A3-9863-3328D71896C6}" destId="{743B95BA-BC86-4EB5-95FF-7A2A53C9F39C}" srcOrd="0" destOrd="0" presId="urn:microsoft.com/office/officeart/2005/8/layout/radial1"/>
    <dgm:cxn modelId="{4CD004D2-C4BA-4928-913E-04761FBABD7E}" type="presOf" srcId="{716811E1-F1ED-4A1C-B90C-4564CF7CB863}" destId="{86E242D7-D34C-4B0F-8977-78E2959E8BE7}" srcOrd="0" destOrd="0" presId="urn:microsoft.com/office/officeart/2005/8/layout/radial1"/>
    <dgm:cxn modelId="{B8CD5DF6-4020-4E40-BD7B-BD7D99842C50}" type="presOf" srcId="{66F785F5-BE71-4C31-9423-1E0217CE9EC5}" destId="{12DBEFA4-CE40-4FEE-B0D2-96F82A686039}" srcOrd="1" destOrd="0" presId="urn:microsoft.com/office/officeart/2005/8/layout/radial1"/>
    <dgm:cxn modelId="{2CE5A4FE-055C-42D8-90F2-BCA7A05BD8C6}" srcId="{102F5177-3C00-49A3-9863-3328D71896C6}" destId="{1A1635E8-240C-496F-8B70-C0A63269E34B}" srcOrd="1" destOrd="0" parTransId="{C534BECB-A078-458C-B436-3BE47B2B040A}" sibTransId="{67500BD3-1FE0-40F7-A63B-E95953EB26D0}"/>
    <dgm:cxn modelId="{E2A5C382-D1D0-40A0-ADDE-A2BA71926DEC}" type="presParOf" srcId="{ACF53C4E-4246-47F8-B738-739C8D803F7D}" destId="{743B95BA-BC86-4EB5-95FF-7A2A53C9F39C}" srcOrd="0" destOrd="0" presId="urn:microsoft.com/office/officeart/2005/8/layout/radial1"/>
    <dgm:cxn modelId="{6D44E48C-3D3E-4991-9627-74F309FB5979}" type="presParOf" srcId="{ACF53C4E-4246-47F8-B738-739C8D803F7D}" destId="{7E854F7E-16B7-4141-B8E5-8C7B92EBE0C8}" srcOrd="1" destOrd="0" presId="urn:microsoft.com/office/officeart/2005/8/layout/radial1"/>
    <dgm:cxn modelId="{B9D6BC58-7FD8-407B-BC03-1A04EFEA43B6}" type="presParOf" srcId="{7E854F7E-16B7-4141-B8E5-8C7B92EBE0C8}" destId="{5C0DBD7F-3F66-4A89-B6C8-C240FE4BDC11}" srcOrd="0" destOrd="0" presId="urn:microsoft.com/office/officeart/2005/8/layout/radial1"/>
    <dgm:cxn modelId="{5F0D6A6F-FFEB-4CCA-87D9-A7BADBC0186A}" type="presParOf" srcId="{ACF53C4E-4246-47F8-B738-739C8D803F7D}" destId="{F3F46DCF-D6A7-4D32-B672-CCB9400EF005}" srcOrd="2" destOrd="0" presId="urn:microsoft.com/office/officeart/2005/8/layout/radial1"/>
    <dgm:cxn modelId="{791BF675-ED83-40A7-B384-A5ED21E3BF0C}" type="presParOf" srcId="{ACF53C4E-4246-47F8-B738-739C8D803F7D}" destId="{BC2DF605-678A-47B6-821E-C0BF92672BB1}" srcOrd="3" destOrd="0" presId="urn:microsoft.com/office/officeart/2005/8/layout/radial1"/>
    <dgm:cxn modelId="{C59FEFF5-9908-49F5-AD65-952266338528}" type="presParOf" srcId="{BC2DF605-678A-47B6-821E-C0BF92672BB1}" destId="{3A2CD048-8FBE-4E1B-B664-3F3307355016}" srcOrd="0" destOrd="0" presId="urn:microsoft.com/office/officeart/2005/8/layout/radial1"/>
    <dgm:cxn modelId="{15A6F5C2-B092-4435-BD11-93E63160BF8B}" type="presParOf" srcId="{ACF53C4E-4246-47F8-B738-739C8D803F7D}" destId="{DCE8F6EF-E0AA-4CE5-9806-35C8D3A892A1}" srcOrd="4" destOrd="0" presId="urn:microsoft.com/office/officeart/2005/8/layout/radial1"/>
    <dgm:cxn modelId="{22EE3FD9-76F5-4BCF-A834-EC26EA30DF4B}" type="presParOf" srcId="{ACF53C4E-4246-47F8-B738-739C8D803F7D}" destId="{F8060ED1-EC4B-49FE-A69D-D98EBBEA712E}" srcOrd="5" destOrd="0" presId="urn:microsoft.com/office/officeart/2005/8/layout/radial1"/>
    <dgm:cxn modelId="{2D092749-C7C9-4611-AC1E-B3FEC89D9655}" type="presParOf" srcId="{F8060ED1-EC4B-49FE-A69D-D98EBBEA712E}" destId="{8F7D8A4A-9ACA-46D3-B81D-C54F6016F506}" srcOrd="0" destOrd="0" presId="urn:microsoft.com/office/officeart/2005/8/layout/radial1"/>
    <dgm:cxn modelId="{2D2D0034-366D-494A-AE3B-5D013C5AEF94}" type="presParOf" srcId="{ACF53C4E-4246-47F8-B738-739C8D803F7D}" destId="{3E334046-C396-4106-8CFB-7C635B15AEDC}" srcOrd="6" destOrd="0" presId="urn:microsoft.com/office/officeart/2005/8/layout/radial1"/>
    <dgm:cxn modelId="{9BEF3B62-DDC5-4371-8C16-0346B2C16C0D}" type="presParOf" srcId="{ACF53C4E-4246-47F8-B738-739C8D803F7D}" destId="{E8DAA454-D77B-406F-B7CF-B276D711B1D9}" srcOrd="7" destOrd="0" presId="urn:microsoft.com/office/officeart/2005/8/layout/radial1"/>
    <dgm:cxn modelId="{47DAE89A-85CE-4807-87C7-EE812D432433}" type="presParOf" srcId="{E8DAA454-D77B-406F-B7CF-B276D711B1D9}" destId="{CFE6E0CF-289A-41D4-8352-362B7FBCEE78}" srcOrd="0" destOrd="0" presId="urn:microsoft.com/office/officeart/2005/8/layout/radial1"/>
    <dgm:cxn modelId="{F77DFA5C-67D0-46A3-A578-CE4C5A01DDC3}" type="presParOf" srcId="{ACF53C4E-4246-47F8-B738-739C8D803F7D}" destId="{72732E6B-1726-44C7-A7B2-E2966273A16C}" srcOrd="8" destOrd="0" presId="urn:microsoft.com/office/officeart/2005/8/layout/radial1"/>
    <dgm:cxn modelId="{997AC7BE-8D8C-4EC1-8F3E-BC84656B1CD7}" type="presParOf" srcId="{ACF53C4E-4246-47F8-B738-739C8D803F7D}" destId="{86E242D7-D34C-4B0F-8977-78E2959E8BE7}" srcOrd="9" destOrd="0" presId="urn:microsoft.com/office/officeart/2005/8/layout/radial1"/>
    <dgm:cxn modelId="{3D8C0C6E-9E29-4AB6-B87F-1ECFB0CA753F}" type="presParOf" srcId="{86E242D7-D34C-4B0F-8977-78E2959E8BE7}" destId="{9F16DDE9-3F41-49C3-AE6E-43FD3EE3693D}" srcOrd="0" destOrd="0" presId="urn:microsoft.com/office/officeart/2005/8/layout/radial1"/>
    <dgm:cxn modelId="{9E7FDD91-F910-481E-9D9A-B57E3F0D15EF}" type="presParOf" srcId="{ACF53C4E-4246-47F8-B738-739C8D803F7D}" destId="{10ACAD6A-6383-4974-A6BC-B0F2C4A5051D}" srcOrd="10" destOrd="0" presId="urn:microsoft.com/office/officeart/2005/8/layout/radial1"/>
    <dgm:cxn modelId="{0EA53881-8041-40C0-ABA5-78E3E1B33133}" type="presParOf" srcId="{ACF53C4E-4246-47F8-B738-739C8D803F7D}" destId="{4B44A5D5-AE53-4B62-B5CD-324887DA2501}" srcOrd="11" destOrd="0" presId="urn:microsoft.com/office/officeart/2005/8/layout/radial1"/>
    <dgm:cxn modelId="{26BD8B31-B153-471F-BB40-ED655065BF81}" type="presParOf" srcId="{4B44A5D5-AE53-4B62-B5CD-324887DA2501}" destId="{8D91DDC9-B6CA-443D-9479-177220B323A1}" srcOrd="0" destOrd="0" presId="urn:microsoft.com/office/officeart/2005/8/layout/radial1"/>
    <dgm:cxn modelId="{3B71866C-4242-4A21-82D3-8376796E986B}" type="presParOf" srcId="{ACF53C4E-4246-47F8-B738-739C8D803F7D}" destId="{B5C71A4F-6920-41A4-845F-33213BA0E622}" srcOrd="12" destOrd="0" presId="urn:microsoft.com/office/officeart/2005/8/layout/radial1"/>
    <dgm:cxn modelId="{27EFC1C9-A345-42E7-8B6A-D9B0149E6B3D}" type="presParOf" srcId="{ACF53C4E-4246-47F8-B738-739C8D803F7D}" destId="{388A14E1-DB97-4BE3-98A0-67B23A499C9E}" srcOrd="13" destOrd="0" presId="urn:microsoft.com/office/officeart/2005/8/layout/radial1"/>
    <dgm:cxn modelId="{6547285C-9AC9-4D0A-83C6-3FCA680204C1}" type="presParOf" srcId="{388A14E1-DB97-4BE3-98A0-67B23A499C9E}" destId="{12DBEFA4-CE40-4FEE-B0D2-96F82A686039}" srcOrd="0" destOrd="0" presId="urn:microsoft.com/office/officeart/2005/8/layout/radial1"/>
    <dgm:cxn modelId="{A3C08F1E-1AF1-483B-A51A-A9BC0C105588}" type="presParOf" srcId="{ACF53C4E-4246-47F8-B738-739C8D803F7D}" destId="{528CC6A7-832E-41BD-A74A-503DCE9C5C7D}" srcOrd="14" destOrd="0" presId="urn:microsoft.com/office/officeart/2005/8/layout/radial1"/>
    <dgm:cxn modelId="{2CCE89CA-27FB-4143-AB0E-1BD2E741247B}" type="presParOf" srcId="{ACF53C4E-4246-47F8-B738-739C8D803F7D}" destId="{AEE91ED1-4999-4DF3-AFE8-6E948A7C95C7}" srcOrd="15" destOrd="0" presId="urn:microsoft.com/office/officeart/2005/8/layout/radial1"/>
    <dgm:cxn modelId="{B6B4234B-0750-4D7C-851B-8386958E3DFC}" type="presParOf" srcId="{AEE91ED1-4999-4DF3-AFE8-6E948A7C95C7}" destId="{E2FFD6F1-BA3E-4B22-85E9-B1241300CB5A}" srcOrd="0" destOrd="0" presId="urn:microsoft.com/office/officeart/2005/8/layout/radial1"/>
    <dgm:cxn modelId="{3CA5502E-B03A-4364-BEEE-65A8BF6A66D2}" type="presParOf" srcId="{ACF53C4E-4246-47F8-B738-739C8D803F7D}" destId="{B67063A2-4C95-4D00-B617-B39B2129B320}"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FF57E0-5C63-439F-BE47-F08DE6E5D28E}" type="doc">
      <dgm:prSet loTypeId="urn:microsoft.com/office/officeart/2005/8/layout/venn3" loCatId="relationship" qsTypeId="urn:microsoft.com/office/officeart/2005/8/quickstyle/simple4" qsCatId="simple" csTypeId="urn:microsoft.com/office/officeart/2005/8/colors/accent3_5" csCatId="accent3" phldr="1"/>
      <dgm:spPr/>
      <dgm:t>
        <a:bodyPr/>
        <a:lstStyle/>
        <a:p>
          <a:endParaRPr lang="en-US"/>
        </a:p>
      </dgm:t>
    </dgm:pt>
    <dgm:pt modelId="{C2CAC630-85A3-4D39-B5C7-FB652DE8CEEE}">
      <dgm:prSet custT="1"/>
      <dgm:spPr/>
      <dgm:t>
        <a:bodyPr/>
        <a:lstStyle/>
        <a:p>
          <a:r>
            <a:rPr lang="es-MX" sz="1800" dirty="0">
              <a:latin typeface="Amasis MT Pro Medium" panose="02040604050005020304" pitchFamily="18" charset="0"/>
            </a:rPr>
            <a:t>Del nomadismo al sedentarismo </a:t>
          </a:r>
          <a:endParaRPr lang="en-US" sz="1800" dirty="0">
            <a:latin typeface="Amasis MT Pro Medium" panose="02040604050005020304" pitchFamily="18" charset="0"/>
          </a:endParaRPr>
        </a:p>
      </dgm:t>
    </dgm:pt>
    <dgm:pt modelId="{C8768127-4727-4E16-80B4-DBA7A5F701D2}" type="parTrans" cxnId="{BF44FC67-56AA-4146-87A2-C5604C7DBE60}">
      <dgm:prSet/>
      <dgm:spPr/>
      <dgm:t>
        <a:bodyPr/>
        <a:lstStyle/>
        <a:p>
          <a:endParaRPr lang="en-US"/>
        </a:p>
      </dgm:t>
    </dgm:pt>
    <dgm:pt modelId="{4EAAC1BF-FE27-4F9E-A47A-A552D3C74AC9}" type="sibTrans" cxnId="{BF44FC67-56AA-4146-87A2-C5604C7DBE60}">
      <dgm:prSet/>
      <dgm:spPr/>
      <dgm:t>
        <a:bodyPr/>
        <a:lstStyle/>
        <a:p>
          <a:endParaRPr lang="en-US"/>
        </a:p>
      </dgm:t>
    </dgm:pt>
    <dgm:pt modelId="{C33D7D6C-5633-42DC-BFBB-88F8DCCE59D4}">
      <dgm:prSet custT="1"/>
      <dgm:spPr/>
      <dgm:t>
        <a:bodyPr/>
        <a:lstStyle/>
        <a:p>
          <a:r>
            <a:rPr lang="es-MX" sz="1800" dirty="0">
              <a:latin typeface="Amasis MT Pro Medium" panose="02040604050005020304" pitchFamily="18" charset="0"/>
            </a:rPr>
            <a:t>Dinámicas autosostenibles </a:t>
          </a:r>
          <a:endParaRPr lang="en-US" sz="1800" dirty="0">
            <a:latin typeface="Amasis MT Pro Medium" panose="02040604050005020304" pitchFamily="18" charset="0"/>
          </a:endParaRPr>
        </a:p>
      </dgm:t>
    </dgm:pt>
    <dgm:pt modelId="{CCD13B59-3FA4-4A6C-B164-47F9F73685FE}" type="parTrans" cxnId="{2795A57A-B035-4513-80EA-B6C41A7C7B9D}">
      <dgm:prSet/>
      <dgm:spPr/>
      <dgm:t>
        <a:bodyPr/>
        <a:lstStyle/>
        <a:p>
          <a:endParaRPr lang="en-US"/>
        </a:p>
      </dgm:t>
    </dgm:pt>
    <dgm:pt modelId="{FE828372-7A10-4C7C-B24E-5B7543904BBF}" type="sibTrans" cxnId="{2795A57A-B035-4513-80EA-B6C41A7C7B9D}">
      <dgm:prSet/>
      <dgm:spPr/>
      <dgm:t>
        <a:bodyPr/>
        <a:lstStyle/>
        <a:p>
          <a:endParaRPr lang="en-US"/>
        </a:p>
      </dgm:t>
    </dgm:pt>
    <dgm:pt modelId="{91E54C8F-2815-41F2-A1E2-44219549B7DE}">
      <dgm:prSet custT="1"/>
      <dgm:spPr/>
      <dgm:t>
        <a:bodyPr/>
        <a:lstStyle/>
        <a:p>
          <a:r>
            <a:rPr lang="es-MX" sz="1800">
              <a:latin typeface="Amasis MT Pro Medium" panose="02040604050005020304" pitchFamily="18" charset="0"/>
            </a:rPr>
            <a:t>Intercambios – trueques</a:t>
          </a:r>
          <a:endParaRPr lang="en-US" sz="1800">
            <a:latin typeface="Amasis MT Pro Medium" panose="02040604050005020304" pitchFamily="18" charset="0"/>
          </a:endParaRPr>
        </a:p>
      </dgm:t>
    </dgm:pt>
    <dgm:pt modelId="{26ACD0E6-E9D3-4DBE-A9D0-4B019D37CC3F}" type="parTrans" cxnId="{627469D0-2BBB-49B6-B53A-5581EC17C636}">
      <dgm:prSet/>
      <dgm:spPr/>
      <dgm:t>
        <a:bodyPr/>
        <a:lstStyle/>
        <a:p>
          <a:endParaRPr lang="en-US"/>
        </a:p>
      </dgm:t>
    </dgm:pt>
    <dgm:pt modelId="{2CB5682A-84D2-4F49-8BCC-61D46D0BF43E}" type="sibTrans" cxnId="{627469D0-2BBB-49B6-B53A-5581EC17C636}">
      <dgm:prSet/>
      <dgm:spPr/>
      <dgm:t>
        <a:bodyPr/>
        <a:lstStyle/>
        <a:p>
          <a:endParaRPr lang="en-US"/>
        </a:p>
      </dgm:t>
    </dgm:pt>
    <dgm:pt modelId="{23DE8173-267F-4661-94BB-9D145F05CCC8}">
      <dgm:prSet custT="1"/>
      <dgm:spPr/>
      <dgm:t>
        <a:bodyPr/>
        <a:lstStyle/>
        <a:p>
          <a:r>
            <a:rPr lang="es-MX" sz="1800" dirty="0">
              <a:latin typeface="Amasis MT Pro Medium" panose="02040604050005020304" pitchFamily="18" charset="0"/>
            </a:rPr>
            <a:t>Uso del esclavismo como base de producción</a:t>
          </a:r>
          <a:endParaRPr lang="en-US" sz="1800" dirty="0">
            <a:latin typeface="Amasis MT Pro Medium" panose="02040604050005020304" pitchFamily="18" charset="0"/>
          </a:endParaRPr>
        </a:p>
      </dgm:t>
    </dgm:pt>
    <dgm:pt modelId="{B34A9857-6A0F-4BC6-BA41-8CBF2932480F}" type="parTrans" cxnId="{A0872196-8E53-4CC1-AE56-780C2D594D4C}">
      <dgm:prSet/>
      <dgm:spPr/>
      <dgm:t>
        <a:bodyPr/>
        <a:lstStyle/>
        <a:p>
          <a:endParaRPr lang="en-US"/>
        </a:p>
      </dgm:t>
    </dgm:pt>
    <dgm:pt modelId="{6630C681-8225-4321-AE1C-D25107E94475}" type="sibTrans" cxnId="{A0872196-8E53-4CC1-AE56-780C2D594D4C}">
      <dgm:prSet/>
      <dgm:spPr/>
      <dgm:t>
        <a:bodyPr/>
        <a:lstStyle/>
        <a:p>
          <a:endParaRPr lang="en-US"/>
        </a:p>
      </dgm:t>
    </dgm:pt>
    <dgm:pt modelId="{00EA38D5-A232-46CE-9C93-AE6A98ECFC98}">
      <dgm:prSet custT="1"/>
      <dgm:spPr/>
      <dgm:t>
        <a:bodyPr/>
        <a:lstStyle/>
        <a:p>
          <a:r>
            <a:rPr lang="es-MX" sz="1800" dirty="0">
              <a:latin typeface="Amasis MT Pro Medium" panose="02040604050005020304" pitchFamily="18" charset="0"/>
            </a:rPr>
            <a:t>El esclavismo resultó muy rentable para el crecimiento económico.</a:t>
          </a:r>
          <a:endParaRPr lang="en-US" sz="1800" dirty="0">
            <a:latin typeface="Amasis MT Pro Medium" panose="02040604050005020304" pitchFamily="18" charset="0"/>
          </a:endParaRPr>
        </a:p>
      </dgm:t>
    </dgm:pt>
    <dgm:pt modelId="{6C9C597D-E844-4C04-B224-21715F176B35}" type="parTrans" cxnId="{51BD7736-3C9F-4BA0-BCB4-28AC88B2DF33}">
      <dgm:prSet/>
      <dgm:spPr/>
      <dgm:t>
        <a:bodyPr/>
        <a:lstStyle/>
        <a:p>
          <a:endParaRPr lang="en-US"/>
        </a:p>
      </dgm:t>
    </dgm:pt>
    <dgm:pt modelId="{792272A8-9175-42B4-91D4-5EEC2DE9BB75}" type="sibTrans" cxnId="{51BD7736-3C9F-4BA0-BCB4-28AC88B2DF33}">
      <dgm:prSet/>
      <dgm:spPr/>
      <dgm:t>
        <a:bodyPr/>
        <a:lstStyle/>
        <a:p>
          <a:endParaRPr lang="en-US"/>
        </a:p>
      </dgm:t>
    </dgm:pt>
    <dgm:pt modelId="{9A4C0B2C-70C3-45B9-A0AB-CF05DC0A3F16}">
      <dgm:prSet custT="1"/>
      <dgm:spPr/>
      <dgm:t>
        <a:bodyPr/>
        <a:lstStyle/>
        <a:p>
          <a:r>
            <a:rPr lang="es-MX" sz="1800" dirty="0">
              <a:latin typeface="Amasis MT Pro Medium" panose="02040604050005020304" pitchFamily="18" charset="0"/>
            </a:rPr>
            <a:t>Esclavos cultivaban la tierra como parte del servicios a sus amos.</a:t>
          </a:r>
          <a:endParaRPr lang="en-US" sz="1800" dirty="0">
            <a:latin typeface="Amasis MT Pro Medium" panose="02040604050005020304" pitchFamily="18" charset="0"/>
          </a:endParaRPr>
        </a:p>
      </dgm:t>
    </dgm:pt>
    <dgm:pt modelId="{B124598B-0C62-4D6F-9AD1-F69056174307}" type="parTrans" cxnId="{742412B5-2D2C-49CB-B9A8-7C714CFE585C}">
      <dgm:prSet/>
      <dgm:spPr/>
      <dgm:t>
        <a:bodyPr/>
        <a:lstStyle/>
        <a:p>
          <a:endParaRPr lang="en-US"/>
        </a:p>
      </dgm:t>
    </dgm:pt>
    <dgm:pt modelId="{5550F11B-4EF4-4D27-A5F1-BDB88E8B10AE}" type="sibTrans" cxnId="{742412B5-2D2C-49CB-B9A8-7C714CFE585C}">
      <dgm:prSet/>
      <dgm:spPr/>
      <dgm:t>
        <a:bodyPr/>
        <a:lstStyle/>
        <a:p>
          <a:endParaRPr lang="en-US"/>
        </a:p>
      </dgm:t>
    </dgm:pt>
    <dgm:pt modelId="{1D2A9013-2D91-49AF-9840-9A4C46555FAB}" type="pres">
      <dgm:prSet presAssocID="{FEFF57E0-5C63-439F-BE47-F08DE6E5D28E}" presName="Name0" presStyleCnt="0">
        <dgm:presLayoutVars>
          <dgm:dir/>
          <dgm:resizeHandles val="exact"/>
        </dgm:presLayoutVars>
      </dgm:prSet>
      <dgm:spPr/>
    </dgm:pt>
    <dgm:pt modelId="{A91DBC6C-6522-4F95-9936-A2FC7CB9363A}" type="pres">
      <dgm:prSet presAssocID="{C2CAC630-85A3-4D39-B5C7-FB652DE8CEEE}" presName="Name5" presStyleLbl="vennNode1" presStyleIdx="0" presStyleCnt="6">
        <dgm:presLayoutVars>
          <dgm:bulletEnabled val="1"/>
        </dgm:presLayoutVars>
      </dgm:prSet>
      <dgm:spPr/>
    </dgm:pt>
    <dgm:pt modelId="{A03DF3CC-B1DF-47E3-AB8B-0A9A198F0F10}" type="pres">
      <dgm:prSet presAssocID="{4EAAC1BF-FE27-4F9E-A47A-A552D3C74AC9}" presName="space" presStyleCnt="0"/>
      <dgm:spPr/>
    </dgm:pt>
    <dgm:pt modelId="{05DBD795-B892-47CB-BC66-C9B44DF54EFA}" type="pres">
      <dgm:prSet presAssocID="{C33D7D6C-5633-42DC-BFBB-88F8DCCE59D4}" presName="Name5" presStyleLbl="vennNode1" presStyleIdx="1" presStyleCnt="6">
        <dgm:presLayoutVars>
          <dgm:bulletEnabled val="1"/>
        </dgm:presLayoutVars>
      </dgm:prSet>
      <dgm:spPr/>
    </dgm:pt>
    <dgm:pt modelId="{6805BB5F-0D7D-4160-8188-0DCC44E36F57}" type="pres">
      <dgm:prSet presAssocID="{FE828372-7A10-4C7C-B24E-5B7543904BBF}" presName="space" presStyleCnt="0"/>
      <dgm:spPr/>
    </dgm:pt>
    <dgm:pt modelId="{4270167D-DB98-4205-8903-A2B7028185A4}" type="pres">
      <dgm:prSet presAssocID="{91E54C8F-2815-41F2-A1E2-44219549B7DE}" presName="Name5" presStyleLbl="vennNode1" presStyleIdx="2" presStyleCnt="6">
        <dgm:presLayoutVars>
          <dgm:bulletEnabled val="1"/>
        </dgm:presLayoutVars>
      </dgm:prSet>
      <dgm:spPr/>
    </dgm:pt>
    <dgm:pt modelId="{5D0B6C02-65B5-40EC-B8BF-8C4062585148}" type="pres">
      <dgm:prSet presAssocID="{2CB5682A-84D2-4F49-8BCC-61D46D0BF43E}" presName="space" presStyleCnt="0"/>
      <dgm:spPr/>
    </dgm:pt>
    <dgm:pt modelId="{2753F216-E9CC-4040-94B8-2FCA4E828760}" type="pres">
      <dgm:prSet presAssocID="{23DE8173-267F-4661-94BB-9D145F05CCC8}" presName="Name5" presStyleLbl="vennNode1" presStyleIdx="3" presStyleCnt="6">
        <dgm:presLayoutVars>
          <dgm:bulletEnabled val="1"/>
        </dgm:presLayoutVars>
      </dgm:prSet>
      <dgm:spPr/>
    </dgm:pt>
    <dgm:pt modelId="{44984C7D-FE32-492C-BBDC-4C0A90B0BC58}" type="pres">
      <dgm:prSet presAssocID="{6630C681-8225-4321-AE1C-D25107E94475}" presName="space" presStyleCnt="0"/>
      <dgm:spPr/>
    </dgm:pt>
    <dgm:pt modelId="{0FEF3767-CE43-4D0F-AD76-78F3C7D38DF0}" type="pres">
      <dgm:prSet presAssocID="{00EA38D5-A232-46CE-9C93-AE6A98ECFC98}" presName="Name5" presStyleLbl="vennNode1" presStyleIdx="4" presStyleCnt="6">
        <dgm:presLayoutVars>
          <dgm:bulletEnabled val="1"/>
        </dgm:presLayoutVars>
      </dgm:prSet>
      <dgm:spPr/>
    </dgm:pt>
    <dgm:pt modelId="{45D1943C-223E-4D66-AE2F-7719F6095981}" type="pres">
      <dgm:prSet presAssocID="{792272A8-9175-42B4-91D4-5EEC2DE9BB75}" presName="space" presStyleCnt="0"/>
      <dgm:spPr/>
    </dgm:pt>
    <dgm:pt modelId="{D2FD2534-92F2-422C-A023-B43D4F90F008}" type="pres">
      <dgm:prSet presAssocID="{9A4C0B2C-70C3-45B9-A0AB-CF05DC0A3F16}" presName="Name5" presStyleLbl="vennNode1" presStyleIdx="5" presStyleCnt="6">
        <dgm:presLayoutVars>
          <dgm:bulletEnabled val="1"/>
        </dgm:presLayoutVars>
      </dgm:prSet>
      <dgm:spPr/>
    </dgm:pt>
  </dgm:ptLst>
  <dgm:cxnLst>
    <dgm:cxn modelId="{9F82871C-0285-4A4E-BEE4-E399AD9E6B26}" type="presOf" srcId="{C2CAC630-85A3-4D39-B5C7-FB652DE8CEEE}" destId="{A91DBC6C-6522-4F95-9936-A2FC7CB9363A}" srcOrd="0" destOrd="0" presId="urn:microsoft.com/office/officeart/2005/8/layout/venn3"/>
    <dgm:cxn modelId="{21A64230-F180-4AC0-A13D-F894426581A6}" type="presOf" srcId="{FEFF57E0-5C63-439F-BE47-F08DE6E5D28E}" destId="{1D2A9013-2D91-49AF-9840-9A4C46555FAB}" srcOrd="0" destOrd="0" presId="urn:microsoft.com/office/officeart/2005/8/layout/venn3"/>
    <dgm:cxn modelId="{55313234-AC83-4115-8BD8-F12EE4775AF2}" type="presOf" srcId="{C33D7D6C-5633-42DC-BFBB-88F8DCCE59D4}" destId="{05DBD795-B892-47CB-BC66-C9B44DF54EFA}" srcOrd="0" destOrd="0" presId="urn:microsoft.com/office/officeart/2005/8/layout/venn3"/>
    <dgm:cxn modelId="{C74EA234-3732-44CC-91E4-68930A436F58}" type="presOf" srcId="{91E54C8F-2815-41F2-A1E2-44219549B7DE}" destId="{4270167D-DB98-4205-8903-A2B7028185A4}" srcOrd="0" destOrd="0" presId="urn:microsoft.com/office/officeart/2005/8/layout/venn3"/>
    <dgm:cxn modelId="{51BD7736-3C9F-4BA0-BCB4-28AC88B2DF33}" srcId="{FEFF57E0-5C63-439F-BE47-F08DE6E5D28E}" destId="{00EA38D5-A232-46CE-9C93-AE6A98ECFC98}" srcOrd="4" destOrd="0" parTransId="{6C9C597D-E844-4C04-B224-21715F176B35}" sibTransId="{792272A8-9175-42B4-91D4-5EEC2DE9BB75}"/>
    <dgm:cxn modelId="{7606DE65-8863-4296-8DDE-51E2E45C77D9}" type="presOf" srcId="{00EA38D5-A232-46CE-9C93-AE6A98ECFC98}" destId="{0FEF3767-CE43-4D0F-AD76-78F3C7D38DF0}" srcOrd="0" destOrd="0" presId="urn:microsoft.com/office/officeart/2005/8/layout/venn3"/>
    <dgm:cxn modelId="{BF44FC67-56AA-4146-87A2-C5604C7DBE60}" srcId="{FEFF57E0-5C63-439F-BE47-F08DE6E5D28E}" destId="{C2CAC630-85A3-4D39-B5C7-FB652DE8CEEE}" srcOrd="0" destOrd="0" parTransId="{C8768127-4727-4E16-80B4-DBA7A5F701D2}" sibTransId="{4EAAC1BF-FE27-4F9E-A47A-A552D3C74AC9}"/>
    <dgm:cxn modelId="{0FC1265A-43B3-4A09-B323-5B2DA46382E7}" type="presOf" srcId="{23DE8173-267F-4661-94BB-9D145F05CCC8}" destId="{2753F216-E9CC-4040-94B8-2FCA4E828760}" srcOrd="0" destOrd="0" presId="urn:microsoft.com/office/officeart/2005/8/layout/venn3"/>
    <dgm:cxn modelId="{2795A57A-B035-4513-80EA-B6C41A7C7B9D}" srcId="{FEFF57E0-5C63-439F-BE47-F08DE6E5D28E}" destId="{C33D7D6C-5633-42DC-BFBB-88F8DCCE59D4}" srcOrd="1" destOrd="0" parTransId="{CCD13B59-3FA4-4A6C-B164-47F9F73685FE}" sibTransId="{FE828372-7A10-4C7C-B24E-5B7543904BBF}"/>
    <dgm:cxn modelId="{FEBC3B94-8FD6-4ECB-A9D6-746E355068F8}" type="presOf" srcId="{9A4C0B2C-70C3-45B9-A0AB-CF05DC0A3F16}" destId="{D2FD2534-92F2-422C-A023-B43D4F90F008}" srcOrd="0" destOrd="0" presId="urn:microsoft.com/office/officeart/2005/8/layout/venn3"/>
    <dgm:cxn modelId="{A0872196-8E53-4CC1-AE56-780C2D594D4C}" srcId="{FEFF57E0-5C63-439F-BE47-F08DE6E5D28E}" destId="{23DE8173-267F-4661-94BB-9D145F05CCC8}" srcOrd="3" destOrd="0" parTransId="{B34A9857-6A0F-4BC6-BA41-8CBF2932480F}" sibTransId="{6630C681-8225-4321-AE1C-D25107E94475}"/>
    <dgm:cxn modelId="{742412B5-2D2C-49CB-B9A8-7C714CFE585C}" srcId="{FEFF57E0-5C63-439F-BE47-F08DE6E5D28E}" destId="{9A4C0B2C-70C3-45B9-A0AB-CF05DC0A3F16}" srcOrd="5" destOrd="0" parTransId="{B124598B-0C62-4D6F-9AD1-F69056174307}" sibTransId="{5550F11B-4EF4-4D27-A5F1-BDB88E8B10AE}"/>
    <dgm:cxn modelId="{627469D0-2BBB-49B6-B53A-5581EC17C636}" srcId="{FEFF57E0-5C63-439F-BE47-F08DE6E5D28E}" destId="{91E54C8F-2815-41F2-A1E2-44219549B7DE}" srcOrd="2" destOrd="0" parTransId="{26ACD0E6-E9D3-4DBE-A9D0-4B019D37CC3F}" sibTransId="{2CB5682A-84D2-4F49-8BCC-61D46D0BF43E}"/>
    <dgm:cxn modelId="{900823B6-D94A-474B-9F49-B733D845D2AE}" type="presParOf" srcId="{1D2A9013-2D91-49AF-9840-9A4C46555FAB}" destId="{A91DBC6C-6522-4F95-9936-A2FC7CB9363A}" srcOrd="0" destOrd="0" presId="urn:microsoft.com/office/officeart/2005/8/layout/venn3"/>
    <dgm:cxn modelId="{AE1FE0F4-AF19-4D59-8978-E2F81C7E98F7}" type="presParOf" srcId="{1D2A9013-2D91-49AF-9840-9A4C46555FAB}" destId="{A03DF3CC-B1DF-47E3-AB8B-0A9A198F0F10}" srcOrd="1" destOrd="0" presId="urn:microsoft.com/office/officeart/2005/8/layout/venn3"/>
    <dgm:cxn modelId="{129623B1-D8F4-4CFD-AA44-DB94878756DD}" type="presParOf" srcId="{1D2A9013-2D91-49AF-9840-9A4C46555FAB}" destId="{05DBD795-B892-47CB-BC66-C9B44DF54EFA}" srcOrd="2" destOrd="0" presId="urn:microsoft.com/office/officeart/2005/8/layout/venn3"/>
    <dgm:cxn modelId="{441D3AB9-2E02-4E2F-8C3E-8A2B5AA0E3F6}" type="presParOf" srcId="{1D2A9013-2D91-49AF-9840-9A4C46555FAB}" destId="{6805BB5F-0D7D-4160-8188-0DCC44E36F57}" srcOrd="3" destOrd="0" presId="urn:microsoft.com/office/officeart/2005/8/layout/venn3"/>
    <dgm:cxn modelId="{E29526E3-5F4A-4F2E-8F8D-7EF34A29BBAA}" type="presParOf" srcId="{1D2A9013-2D91-49AF-9840-9A4C46555FAB}" destId="{4270167D-DB98-4205-8903-A2B7028185A4}" srcOrd="4" destOrd="0" presId="urn:microsoft.com/office/officeart/2005/8/layout/venn3"/>
    <dgm:cxn modelId="{16235035-9BFC-4F97-9C3B-1F68D0D3E284}" type="presParOf" srcId="{1D2A9013-2D91-49AF-9840-9A4C46555FAB}" destId="{5D0B6C02-65B5-40EC-B8BF-8C4062585148}" srcOrd="5" destOrd="0" presId="urn:microsoft.com/office/officeart/2005/8/layout/venn3"/>
    <dgm:cxn modelId="{29DFD7F3-F116-495D-8219-1CBC4E34072B}" type="presParOf" srcId="{1D2A9013-2D91-49AF-9840-9A4C46555FAB}" destId="{2753F216-E9CC-4040-94B8-2FCA4E828760}" srcOrd="6" destOrd="0" presId="urn:microsoft.com/office/officeart/2005/8/layout/venn3"/>
    <dgm:cxn modelId="{8111875E-2147-4D8A-9A54-CB3B8D33C273}" type="presParOf" srcId="{1D2A9013-2D91-49AF-9840-9A4C46555FAB}" destId="{44984C7D-FE32-492C-BBDC-4C0A90B0BC58}" srcOrd="7" destOrd="0" presId="urn:microsoft.com/office/officeart/2005/8/layout/venn3"/>
    <dgm:cxn modelId="{F767C4A3-2763-42F9-903E-B550EC43A818}" type="presParOf" srcId="{1D2A9013-2D91-49AF-9840-9A4C46555FAB}" destId="{0FEF3767-CE43-4D0F-AD76-78F3C7D38DF0}" srcOrd="8" destOrd="0" presId="urn:microsoft.com/office/officeart/2005/8/layout/venn3"/>
    <dgm:cxn modelId="{65DBDE0D-5DA1-4ADB-B312-06B7349750AB}" type="presParOf" srcId="{1D2A9013-2D91-49AF-9840-9A4C46555FAB}" destId="{45D1943C-223E-4D66-AE2F-7719F6095981}" srcOrd="9" destOrd="0" presId="urn:microsoft.com/office/officeart/2005/8/layout/venn3"/>
    <dgm:cxn modelId="{3E04ECA3-DCB1-49CD-8566-53CCA40AA1CE}" type="presParOf" srcId="{1D2A9013-2D91-49AF-9840-9A4C46555FAB}" destId="{D2FD2534-92F2-422C-A023-B43D4F90F008}" srcOrd="10"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08A66D-CAE3-4624-AE1A-5944E384AAA4}"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EB9BBB3B-76F6-4FAD-9ED0-EFD4D9F712F5}">
      <dgm:prSet custT="1"/>
      <dgm:spPr/>
      <dgm:t>
        <a:bodyPr/>
        <a:lstStyle/>
        <a:p>
          <a:pPr>
            <a:lnSpc>
              <a:spcPct val="100000"/>
            </a:lnSpc>
            <a:defRPr cap="all"/>
          </a:pPr>
          <a:r>
            <a:rPr lang="es-MX" sz="1400">
              <a:latin typeface="Amasis MT Pro Medium" panose="02040604050005020304" pitchFamily="18" charset="0"/>
            </a:rPr>
            <a:t>Base agraria con autosuficiencia local</a:t>
          </a:r>
          <a:endParaRPr lang="en-US" sz="1400" dirty="0">
            <a:latin typeface="Amasis MT Pro Medium" panose="02040604050005020304" pitchFamily="18" charset="0"/>
          </a:endParaRPr>
        </a:p>
      </dgm:t>
    </dgm:pt>
    <dgm:pt modelId="{6CE4F8A8-861E-4589-A6EA-3E4BAE8D1BE0}" type="parTrans" cxnId="{E5364017-01BB-4993-A97A-94A9F91B0130}">
      <dgm:prSet/>
      <dgm:spPr/>
      <dgm:t>
        <a:bodyPr/>
        <a:lstStyle/>
        <a:p>
          <a:endParaRPr lang="en-US"/>
        </a:p>
      </dgm:t>
    </dgm:pt>
    <dgm:pt modelId="{A31AC2B2-DA2D-414D-A291-CCBB7EADCFDB}" type="sibTrans" cxnId="{E5364017-01BB-4993-A97A-94A9F91B0130}">
      <dgm:prSet/>
      <dgm:spPr/>
      <dgm:t>
        <a:bodyPr/>
        <a:lstStyle/>
        <a:p>
          <a:endParaRPr lang="en-US"/>
        </a:p>
      </dgm:t>
    </dgm:pt>
    <dgm:pt modelId="{3CD2DD12-B282-4AAB-957A-F21FEA5C9EE7}">
      <dgm:prSet custT="1"/>
      <dgm:spPr/>
      <dgm:t>
        <a:bodyPr/>
        <a:lstStyle/>
        <a:p>
          <a:pPr>
            <a:lnSpc>
              <a:spcPct val="100000"/>
            </a:lnSpc>
            <a:defRPr cap="all"/>
          </a:pPr>
          <a:r>
            <a:rPr lang="es-MX" sz="1400">
              <a:latin typeface="Amasis MT Pro Medium" panose="02040604050005020304" pitchFamily="18" charset="0"/>
            </a:rPr>
            <a:t>El feudalismo como modelo económico para la administración de la tierra y la producción de alimentos.</a:t>
          </a:r>
          <a:endParaRPr lang="en-US" sz="1400" dirty="0">
            <a:latin typeface="Amasis MT Pro Medium" panose="02040604050005020304" pitchFamily="18" charset="0"/>
          </a:endParaRPr>
        </a:p>
      </dgm:t>
    </dgm:pt>
    <dgm:pt modelId="{45A41F23-3F29-4540-AC52-5D7C04256917}" type="parTrans" cxnId="{FE176BC2-48E0-4271-AF59-D219ED7B0BBE}">
      <dgm:prSet/>
      <dgm:spPr/>
      <dgm:t>
        <a:bodyPr/>
        <a:lstStyle/>
        <a:p>
          <a:endParaRPr lang="en-US"/>
        </a:p>
      </dgm:t>
    </dgm:pt>
    <dgm:pt modelId="{DA82ED99-54E4-40CC-8F16-669A3837BA0F}" type="sibTrans" cxnId="{FE176BC2-48E0-4271-AF59-D219ED7B0BBE}">
      <dgm:prSet/>
      <dgm:spPr/>
      <dgm:t>
        <a:bodyPr/>
        <a:lstStyle/>
        <a:p>
          <a:endParaRPr lang="en-US"/>
        </a:p>
      </dgm:t>
    </dgm:pt>
    <dgm:pt modelId="{0A7B29FD-0ADD-478D-AE50-7E31E80EB543}">
      <dgm:prSet custT="1"/>
      <dgm:spPr/>
      <dgm:t>
        <a:bodyPr/>
        <a:lstStyle/>
        <a:p>
          <a:pPr>
            <a:lnSpc>
              <a:spcPct val="100000"/>
            </a:lnSpc>
            <a:defRPr cap="all"/>
          </a:pPr>
          <a:r>
            <a:rPr lang="es-MX" sz="1400" dirty="0">
              <a:latin typeface="Amasis MT Pro Medium" panose="02040604050005020304" pitchFamily="18" charset="0"/>
            </a:rPr>
            <a:t>Relaciones sociales de producción entre siervos y señores feudales</a:t>
          </a:r>
          <a:r>
            <a:rPr lang="es-MX" sz="1100" dirty="0"/>
            <a:t>. </a:t>
          </a:r>
          <a:endParaRPr lang="en-US" sz="1100" dirty="0"/>
        </a:p>
      </dgm:t>
    </dgm:pt>
    <dgm:pt modelId="{17B734AC-1D0B-46FA-95FC-F553B929C540}" type="parTrans" cxnId="{8D51D376-1544-40D5-80BA-FABFD9985784}">
      <dgm:prSet/>
      <dgm:spPr/>
      <dgm:t>
        <a:bodyPr/>
        <a:lstStyle/>
        <a:p>
          <a:endParaRPr lang="en-US"/>
        </a:p>
      </dgm:t>
    </dgm:pt>
    <dgm:pt modelId="{D099DEE9-D9E4-4D6E-9EAC-8F4C681D77AD}" type="sibTrans" cxnId="{8D51D376-1544-40D5-80BA-FABFD9985784}">
      <dgm:prSet/>
      <dgm:spPr/>
      <dgm:t>
        <a:bodyPr/>
        <a:lstStyle/>
        <a:p>
          <a:endParaRPr lang="en-US"/>
        </a:p>
      </dgm:t>
    </dgm:pt>
    <dgm:pt modelId="{76B5FEF1-722F-48E1-A024-8742EE446B78}" type="pres">
      <dgm:prSet presAssocID="{5A08A66D-CAE3-4624-AE1A-5944E384AAA4}" presName="root" presStyleCnt="0">
        <dgm:presLayoutVars>
          <dgm:dir/>
          <dgm:resizeHandles val="exact"/>
        </dgm:presLayoutVars>
      </dgm:prSet>
      <dgm:spPr/>
    </dgm:pt>
    <dgm:pt modelId="{A2CD4681-E915-4573-92C5-25921205301E}" type="pres">
      <dgm:prSet presAssocID="{EB9BBB3B-76F6-4FAD-9ED0-EFD4D9F712F5}" presName="compNode" presStyleCnt="0"/>
      <dgm:spPr/>
    </dgm:pt>
    <dgm:pt modelId="{E54267ED-4B93-433F-8F2D-7EFC1C2FEB6F}" type="pres">
      <dgm:prSet presAssocID="{EB9BBB3B-76F6-4FAD-9ED0-EFD4D9F712F5}" presName="iconBgRect" presStyleLbl="bgShp" presStyleIdx="0" presStyleCnt="3"/>
      <dgm:spPr/>
    </dgm:pt>
    <dgm:pt modelId="{4DB1513D-BBE2-460A-BCC0-CA1205018EC2}" type="pres">
      <dgm:prSet presAssocID="{EB9BBB3B-76F6-4FAD-9ED0-EFD4D9F712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nta"/>
        </a:ext>
      </dgm:extLst>
    </dgm:pt>
    <dgm:pt modelId="{5304535A-08D7-4EE2-869A-2C6B7C6D20BD}" type="pres">
      <dgm:prSet presAssocID="{EB9BBB3B-76F6-4FAD-9ED0-EFD4D9F712F5}" presName="spaceRect" presStyleCnt="0"/>
      <dgm:spPr/>
    </dgm:pt>
    <dgm:pt modelId="{6466F053-2CD8-4E16-805F-A97C9A814ECE}" type="pres">
      <dgm:prSet presAssocID="{EB9BBB3B-76F6-4FAD-9ED0-EFD4D9F712F5}" presName="textRect" presStyleLbl="revTx" presStyleIdx="0" presStyleCnt="3">
        <dgm:presLayoutVars>
          <dgm:chMax val="1"/>
          <dgm:chPref val="1"/>
        </dgm:presLayoutVars>
      </dgm:prSet>
      <dgm:spPr/>
    </dgm:pt>
    <dgm:pt modelId="{0E37E22B-3513-4BAE-9088-2E0FEC570B12}" type="pres">
      <dgm:prSet presAssocID="{A31AC2B2-DA2D-414D-A291-CCBB7EADCFDB}" presName="sibTrans" presStyleCnt="0"/>
      <dgm:spPr/>
    </dgm:pt>
    <dgm:pt modelId="{AB9B7EE4-1AD9-4569-B0A7-C5DCEFBA5D6B}" type="pres">
      <dgm:prSet presAssocID="{3CD2DD12-B282-4AAB-957A-F21FEA5C9EE7}" presName="compNode" presStyleCnt="0"/>
      <dgm:spPr/>
    </dgm:pt>
    <dgm:pt modelId="{B4CC4392-DBCC-4030-9DD6-E68D2D324FA5}" type="pres">
      <dgm:prSet presAssocID="{3CD2DD12-B282-4AAB-957A-F21FEA5C9EE7}" presName="iconBgRect" presStyleLbl="bgShp" presStyleIdx="1" presStyleCnt="3"/>
      <dgm:spPr/>
    </dgm:pt>
    <dgm:pt modelId="{592C6811-6F02-4EE3-9023-36398691475D}" type="pres">
      <dgm:prSet presAssocID="{3CD2DD12-B282-4AAB-957A-F21FEA5C9E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rm scene"/>
        </a:ext>
      </dgm:extLst>
    </dgm:pt>
    <dgm:pt modelId="{1E72BA39-D5A7-4213-BD4D-B7EBED227002}" type="pres">
      <dgm:prSet presAssocID="{3CD2DD12-B282-4AAB-957A-F21FEA5C9EE7}" presName="spaceRect" presStyleCnt="0"/>
      <dgm:spPr/>
    </dgm:pt>
    <dgm:pt modelId="{5EEFD209-E476-40FB-A0D7-328A775076EB}" type="pres">
      <dgm:prSet presAssocID="{3CD2DD12-B282-4AAB-957A-F21FEA5C9EE7}" presName="textRect" presStyleLbl="revTx" presStyleIdx="1" presStyleCnt="3">
        <dgm:presLayoutVars>
          <dgm:chMax val="1"/>
          <dgm:chPref val="1"/>
        </dgm:presLayoutVars>
      </dgm:prSet>
      <dgm:spPr/>
    </dgm:pt>
    <dgm:pt modelId="{81BDA8F2-DA21-4B0B-9605-640C1D42E8EB}" type="pres">
      <dgm:prSet presAssocID="{DA82ED99-54E4-40CC-8F16-669A3837BA0F}" presName="sibTrans" presStyleCnt="0"/>
      <dgm:spPr/>
    </dgm:pt>
    <dgm:pt modelId="{A8762CAA-F729-4C9B-904B-F5699649B1DF}" type="pres">
      <dgm:prSet presAssocID="{0A7B29FD-0ADD-478D-AE50-7E31E80EB543}" presName="compNode" presStyleCnt="0"/>
      <dgm:spPr/>
    </dgm:pt>
    <dgm:pt modelId="{C430A6FD-A965-40AD-9011-0ED820378910}" type="pres">
      <dgm:prSet presAssocID="{0A7B29FD-0ADD-478D-AE50-7E31E80EB543}" presName="iconBgRect" presStyleLbl="bgShp" presStyleIdx="2" presStyleCnt="3"/>
      <dgm:spPr/>
    </dgm:pt>
    <dgm:pt modelId="{33F793B3-CC18-40B3-9023-2EEF70CE23BD}" type="pres">
      <dgm:prSet presAssocID="{0A7B29FD-0ADD-478D-AE50-7E31E80EB5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exiones"/>
        </a:ext>
      </dgm:extLst>
    </dgm:pt>
    <dgm:pt modelId="{D7CDDD0E-B23B-43C9-9536-B1A4BF9F2A1D}" type="pres">
      <dgm:prSet presAssocID="{0A7B29FD-0ADD-478D-AE50-7E31E80EB543}" presName="spaceRect" presStyleCnt="0"/>
      <dgm:spPr/>
    </dgm:pt>
    <dgm:pt modelId="{54814CE5-58D2-4936-B7C4-DDEEDDD062F9}" type="pres">
      <dgm:prSet presAssocID="{0A7B29FD-0ADD-478D-AE50-7E31E80EB543}" presName="textRect" presStyleLbl="revTx" presStyleIdx="2" presStyleCnt="3">
        <dgm:presLayoutVars>
          <dgm:chMax val="1"/>
          <dgm:chPref val="1"/>
        </dgm:presLayoutVars>
      </dgm:prSet>
      <dgm:spPr/>
    </dgm:pt>
  </dgm:ptLst>
  <dgm:cxnLst>
    <dgm:cxn modelId="{E5364017-01BB-4993-A97A-94A9F91B0130}" srcId="{5A08A66D-CAE3-4624-AE1A-5944E384AAA4}" destId="{EB9BBB3B-76F6-4FAD-9ED0-EFD4D9F712F5}" srcOrd="0" destOrd="0" parTransId="{6CE4F8A8-861E-4589-A6EA-3E4BAE8D1BE0}" sibTransId="{A31AC2B2-DA2D-414D-A291-CCBB7EADCFDB}"/>
    <dgm:cxn modelId="{99CB926D-77EA-4DA6-8061-831E93C5305D}" type="presOf" srcId="{3CD2DD12-B282-4AAB-957A-F21FEA5C9EE7}" destId="{5EEFD209-E476-40FB-A0D7-328A775076EB}" srcOrd="0" destOrd="0" presId="urn:microsoft.com/office/officeart/2018/5/layout/IconCircleLabelList"/>
    <dgm:cxn modelId="{0085F453-903B-42DE-B90A-0793F27D4D65}" type="presOf" srcId="{0A7B29FD-0ADD-478D-AE50-7E31E80EB543}" destId="{54814CE5-58D2-4936-B7C4-DDEEDDD062F9}" srcOrd="0" destOrd="0" presId="urn:microsoft.com/office/officeart/2018/5/layout/IconCircleLabelList"/>
    <dgm:cxn modelId="{8D51D376-1544-40D5-80BA-FABFD9985784}" srcId="{5A08A66D-CAE3-4624-AE1A-5944E384AAA4}" destId="{0A7B29FD-0ADD-478D-AE50-7E31E80EB543}" srcOrd="2" destOrd="0" parTransId="{17B734AC-1D0B-46FA-95FC-F553B929C540}" sibTransId="{D099DEE9-D9E4-4D6E-9EAC-8F4C681D77AD}"/>
    <dgm:cxn modelId="{EA769A8F-5F38-458C-94D5-0B1BA5DB1980}" type="presOf" srcId="{5A08A66D-CAE3-4624-AE1A-5944E384AAA4}" destId="{76B5FEF1-722F-48E1-A024-8742EE446B78}" srcOrd="0" destOrd="0" presId="urn:microsoft.com/office/officeart/2018/5/layout/IconCircleLabelList"/>
    <dgm:cxn modelId="{FE176BC2-48E0-4271-AF59-D219ED7B0BBE}" srcId="{5A08A66D-CAE3-4624-AE1A-5944E384AAA4}" destId="{3CD2DD12-B282-4AAB-957A-F21FEA5C9EE7}" srcOrd="1" destOrd="0" parTransId="{45A41F23-3F29-4540-AC52-5D7C04256917}" sibTransId="{DA82ED99-54E4-40CC-8F16-669A3837BA0F}"/>
    <dgm:cxn modelId="{EA03AAD3-B204-499B-9E01-CFF35605AC9C}" type="presOf" srcId="{EB9BBB3B-76F6-4FAD-9ED0-EFD4D9F712F5}" destId="{6466F053-2CD8-4E16-805F-A97C9A814ECE}" srcOrd="0" destOrd="0" presId="urn:microsoft.com/office/officeart/2018/5/layout/IconCircleLabelList"/>
    <dgm:cxn modelId="{BDB72459-0C35-47E2-8843-6F7FB039358D}" type="presParOf" srcId="{76B5FEF1-722F-48E1-A024-8742EE446B78}" destId="{A2CD4681-E915-4573-92C5-25921205301E}" srcOrd="0" destOrd="0" presId="urn:microsoft.com/office/officeart/2018/5/layout/IconCircleLabelList"/>
    <dgm:cxn modelId="{535643B4-7140-4FCA-816C-D70F8F08B132}" type="presParOf" srcId="{A2CD4681-E915-4573-92C5-25921205301E}" destId="{E54267ED-4B93-433F-8F2D-7EFC1C2FEB6F}" srcOrd="0" destOrd="0" presId="urn:microsoft.com/office/officeart/2018/5/layout/IconCircleLabelList"/>
    <dgm:cxn modelId="{8AC670BA-1E58-4770-929E-A6BAA00953E1}" type="presParOf" srcId="{A2CD4681-E915-4573-92C5-25921205301E}" destId="{4DB1513D-BBE2-460A-BCC0-CA1205018EC2}" srcOrd="1" destOrd="0" presId="urn:microsoft.com/office/officeart/2018/5/layout/IconCircleLabelList"/>
    <dgm:cxn modelId="{4682618E-D81C-48D9-8873-33F9740B9333}" type="presParOf" srcId="{A2CD4681-E915-4573-92C5-25921205301E}" destId="{5304535A-08D7-4EE2-869A-2C6B7C6D20BD}" srcOrd="2" destOrd="0" presId="urn:microsoft.com/office/officeart/2018/5/layout/IconCircleLabelList"/>
    <dgm:cxn modelId="{DEF0F5FC-BB6B-4148-A027-93C668B14E03}" type="presParOf" srcId="{A2CD4681-E915-4573-92C5-25921205301E}" destId="{6466F053-2CD8-4E16-805F-A97C9A814ECE}" srcOrd="3" destOrd="0" presId="urn:microsoft.com/office/officeart/2018/5/layout/IconCircleLabelList"/>
    <dgm:cxn modelId="{DA65466F-BB8B-4622-8FFA-B6D951FAE26F}" type="presParOf" srcId="{76B5FEF1-722F-48E1-A024-8742EE446B78}" destId="{0E37E22B-3513-4BAE-9088-2E0FEC570B12}" srcOrd="1" destOrd="0" presId="urn:microsoft.com/office/officeart/2018/5/layout/IconCircleLabelList"/>
    <dgm:cxn modelId="{91FD1A33-80DF-4238-A34A-3D91FDD2B588}" type="presParOf" srcId="{76B5FEF1-722F-48E1-A024-8742EE446B78}" destId="{AB9B7EE4-1AD9-4569-B0A7-C5DCEFBA5D6B}" srcOrd="2" destOrd="0" presId="urn:microsoft.com/office/officeart/2018/5/layout/IconCircleLabelList"/>
    <dgm:cxn modelId="{579EC68D-1D37-409E-9014-D536D0ED25B9}" type="presParOf" srcId="{AB9B7EE4-1AD9-4569-B0A7-C5DCEFBA5D6B}" destId="{B4CC4392-DBCC-4030-9DD6-E68D2D324FA5}" srcOrd="0" destOrd="0" presId="urn:microsoft.com/office/officeart/2018/5/layout/IconCircleLabelList"/>
    <dgm:cxn modelId="{F08967B6-FB6E-4D60-989C-255F558B193A}" type="presParOf" srcId="{AB9B7EE4-1AD9-4569-B0A7-C5DCEFBA5D6B}" destId="{592C6811-6F02-4EE3-9023-36398691475D}" srcOrd="1" destOrd="0" presId="urn:microsoft.com/office/officeart/2018/5/layout/IconCircleLabelList"/>
    <dgm:cxn modelId="{467F8A22-2D81-4EAB-B5DC-40D942E6F920}" type="presParOf" srcId="{AB9B7EE4-1AD9-4569-B0A7-C5DCEFBA5D6B}" destId="{1E72BA39-D5A7-4213-BD4D-B7EBED227002}" srcOrd="2" destOrd="0" presId="urn:microsoft.com/office/officeart/2018/5/layout/IconCircleLabelList"/>
    <dgm:cxn modelId="{1EAD4A57-1F89-4950-BB09-9D93853C3DA2}" type="presParOf" srcId="{AB9B7EE4-1AD9-4569-B0A7-C5DCEFBA5D6B}" destId="{5EEFD209-E476-40FB-A0D7-328A775076EB}" srcOrd="3" destOrd="0" presId="urn:microsoft.com/office/officeart/2018/5/layout/IconCircleLabelList"/>
    <dgm:cxn modelId="{51A3463B-8F69-4F80-B044-EBAB82619E07}" type="presParOf" srcId="{76B5FEF1-722F-48E1-A024-8742EE446B78}" destId="{81BDA8F2-DA21-4B0B-9605-640C1D42E8EB}" srcOrd="3" destOrd="0" presId="urn:microsoft.com/office/officeart/2018/5/layout/IconCircleLabelList"/>
    <dgm:cxn modelId="{537525E8-5073-4907-9DC8-1C90CDA3BFCF}" type="presParOf" srcId="{76B5FEF1-722F-48E1-A024-8742EE446B78}" destId="{A8762CAA-F729-4C9B-904B-F5699649B1DF}" srcOrd="4" destOrd="0" presId="urn:microsoft.com/office/officeart/2018/5/layout/IconCircleLabelList"/>
    <dgm:cxn modelId="{D97B129A-F461-4B42-88C7-B944CC4975F2}" type="presParOf" srcId="{A8762CAA-F729-4C9B-904B-F5699649B1DF}" destId="{C430A6FD-A965-40AD-9011-0ED820378910}" srcOrd="0" destOrd="0" presId="urn:microsoft.com/office/officeart/2018/5/layout/IconCircleLabelList"/>
    <dgm:cxn modelId="{2A3F12D1-7826-4D8D-8835-D31C09CA3395}" type="presParOf" srcId="{A8762CAA-F729-4C9B-904B-F5699649B1DF}" destId="{33F793B3-CC18-40B3-9023-2EEF70CE23BD}" srcOrd="1" destOrd="0" presId="urn:microsoft.com/office/officeart/2018/5/layout/IconCircleLabelList"/>
    <dgm:cxn modelId="{50D0515B-9C46-4E41-9C3B-AA68BBEC9C8B}" type="presParOf" srcId="{A8762CAA-F729-4C9B-904B-F5699649B1DF}" destId="{D7CDDD0E-B23B-43C9-9536-B1A4BF9F2A1D}" srcOrd="2" destOrd="0" presId="urn:microsoft.com/office/officeart/2018/5/layout/IconCircleLabelList"/>
    <dgm:cxn modelId="{95ABCBA2-71BF-44E9-8E10-C6513115CEC2}" type="presParOf" srcId="{A8762CAA-F729-4C9B-904B-F5699649B1DF}" destId="{54814CE5-58D2-4936-B7C4-DDEEDDD062F9}"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5C2EB6-C68C-473F-A82C-CE7CBFE8AF4D}" type="doc">
      <dgm:prSet loTypeId="urn:microsoft.com/office/officeart/2018/5/layout/IconCircleLabelList" loCatId="icon" qsTypeId="urn:microsoft.com/office/officeart/2005/8/quickstyle/simple4" qsCatId="simple" csTypeId="urn:microsoft.com/office/officeart/2005/8/colors/accent3_2" csCatId="accent3" phldr="1"/>
      <dgm:spPr/>
      <dgm:t>
        <a:bodyPr/>
        <a:lstStyle/>
        <a:p>
          <a:endParaRPr lang="en-US"/>
        </a:p>
      </dgm:t>
    </dgm:pt>
    <dgm:pt modelId="{A71D000A-C8E6-4A6B-9E0A-3FDA08785DEA}">
      <dgm:prSet/>
      <dgm:spPr/>
      <dgm:t>
        <a:bodyPr/>
        <a:lstStyle/>
        <a:p>
          <a:pPr>
            <a:lnSpc>
              <a:spcPct val="100000"/>
            </a:lnSpc>
            <a:defRPr cap="all"/>
          </a:pPr>
          <a:r>
            <a:rPr lang="es-MX">
              <a:latin typeface="Amasis MT Pro Medium" panose="02040604050005020304" pitchFamily="18" charset="0"/>
            </a:rPr>
            <a:t>Su principal propuesta es aumentar el gasto público para la generación de una economía fuerte. </a:t>
          </a:r>
          <a:endParaRPr lang="en-US">
            <a:latin typeface="Amasis MT Pro Medium" panose="02040604050005020304" pitchFamily="18" charset="0"/>
          </a:endParaRPr>
        </a:p>
      </dgm:t>
    </dgm:pt>
    <dgm:pt modelId="{ACAC3ECA-68C3-4FAB-AEA8-0B52A3EEB084}" type="parTrans" cxnId="{4DA8DFAC-B339-42E8-93C3-4D637763CBC8}">
      <dgm:prSet/>
      <dgm:spPr/>
      <dgm:t>
        <a:bodyPr/>
        <a:lstStyle/>
        <a:p>
          <a:endParaRPr lang="en-US"/>
        </a:p>
      </dgm:t>
    </dgm:pt>
    <dgm:pt modelId="{65494BCA-34E6-4CF5-8210-876C4EDAEA42}" type="sibTrans" cxnId="{4DA8DFAC-B339-42E8-93C3-4D637763CBC8}">
      <dgm:prSet/>
      <dgm:spPr/>
      <dgm:t>
        <a:bodyPr/>
        <a:lstStyle/>
        <a:p>
          <a:endParaRPr lang="en-US"/>
        </a:p>
      </dgm:t>
    </dgm:pt>
    <dgm:pt modelId="{F66B8A89-BF1D-4915-8117-A3ED8E2F47EC}">
      <dgm:prSet/>
      <dgm:spPr/>
      <dgm:t>
        <a:bodyPr/>
        <a:lstStyle/>
        <a:p>
          <a:pPr>
            <a:lnSpc>
              <a:spcPct val="100000"/>
            </a:lnSpc>
            <a:defRPr cap="all"/>
          </a:pPr>
          <a:r>
            <a:rPr lang="es-MX" dirty="0">
              <a:latin typeface="Amasis MT Pro Medium" panose="02040604050005020304" pitchFamily="18" charset="0"/>
            </a:rPr>
            <a:t>Para que una economía esté fortalecida y el capitalismo se desarrolle plenamente, es necesario que el Estado estimule la “demanda” mediante el gasto monetario. </a:t>
          </a:r>
          <a:endParaRPr lang="en-US" dirty="0">
            <a:latin typeface="Amasis MT Pro Medium" panose="02040604050005020304" pitchFamily="18" charset="0"/>
          </a:endParaRPr>
        </a:p>
      </dgm:t>
    </dgm:pt>
    <dgm:pt modelId="{EB67F816-EB9A-4760-81EC-A91005E2A02E}" type="parTrans" cxnId="{073461B5-702D-4EC7-9549-5A56CD782445}">
      <dgm:prSet/>
      <dgm:spPr/>
      <dgm:t>
        <a:bodyPr/>
        <a:lstStyle/>
        <a:p>
          <a:endParaRPr lang="en-US"/>
        </a:p>
      </dgm:t>
    </dgm:pt>
    <dgm:pt modelId="{6178B454-245B-40ED-A535-E0D65DA72F4B}" type="sibTrans" cxnId="{073461B5-702D-4EC7-9549-5A56CD782445}">
      <dgm:prSet/>
      <dgm:spPr/>
      <dgm:t>
        <a:bodyPr/>
        <a:lstStyle/>
        <a:p>
          <a:endParaRPr lang="en-US"/>
        </a:p>
      </dgm:t>
    </dgm:pt>
    <dgm:pt modelId="{71B4D6C4-0E8C-4DF6-870D-D9E802D1E860}">
      <dgm:prSet/>
      <dgm:spPr/>
      <dgm:t>
        <a:bodyPr/>
        <a:lstStyle/>
        <a:p>
          <a:pPr>
            <a:lnSpc>
              <a:spcPct val="100000"/>
            </a:lnSpc>
            <a:defRPr cap="all"/>
          </a:pPr>
          <a:r>
            <a:rPr lang="es-MX">
              <a:latin typeface="Amasis MT Pro Medium" panose="02040604050005020304" pitchFamily="18" charset="0"/>
            </a:rPr>
            <a:t>La riqueza depende entonces del gasto (capacidad agregada) financiado por el Estado, principalmente en el consumo de los empleados, consumo capitalista y ahorros. </a:t>
          </a:r>
          <a:endParaRPr lang="en-US">
            <a:latin typeface="Amasis MT Pro Medium" panose="02040604050005020304" pitchFamily="18" charset="0"/>
          </a:endParaRPr>
        </a:p>
      </dgm:t>
    </dgm:pt>
    <dgm:pt modelId="{C3B668B3-36B4-4107-8E00-92B504B2D7F0}" type="parTrans" cxnId="{049BD72D-61E9-4CC0-B59B-33229B06DB40}">
      <dgm:prSet/>
      <dgm:spPr/>
      <dgm:t>
        <a:bodyPr/>
        <a:lstStyle/>
        <a:p>
          <a:endParaRPr lang="en-US"/>
        </a:p>
      </dgm:t>
    </dgm:pt>
    <dgm:pt modelId="{C60A5DDB-BD0A-4C31-97A8-0447BA1165EF}" type="sibTrans" cxnId="{049BD72D-61E9-4CC0-B59B-33229B06DB40}">
      <dgm:prSet/>
      <dgm:spPr/>
      <dgm:t>
        <a:bodyPr/>
        <a:lstStyle/>
        <a:p>
          <a:endParaRPr lang="en-US"/>
        </a:p>
      </dgm:t>
    </dgm:pt>
    <dgm:pt modelId="{FDE62894-2108-4CE8-B16E-5BA233AA391F}" type="pres">
      <dgm:prSet presAssocID="{CC5C2EB6-C68C-473F-A82C-CE7CBFE8AF4D}" presName="root" presStyleCnt="0">
        <dgm:presLayoutVars>
          <dgm:dir/>
          <dgm:resizeHandles val="exact"/>
        </dgm:presLayoutVars>
      </dgm:prSet>
      <dgm:spPr/>
    </dgm:pt>
    <dgm:pt modelId="{8D833DE4-AAB5-4926-A9A1-C719DC86A12B}" type="pres">
      <dgm:prSet presAssocID="{A71D000A-C8E6-4A6B-9E0A-3FDA08785DEA}" presName="compNode" presStyleCnt="0"/>
      <dgm:spPr/>
    </dgm:pt>
    <dgm:pt modelId="{577CD847-2E91-4F45-B218-3D6FB0CAB49D}" type="pres">
      <dgm:prSet presAssocID="{A71D000A-C8E6-4A6B-9E0A-3FDA08785DEA}" presName="iconBgRect" presStyleLbl="bgShp" presStyleIdx="0" presStyleCnt="3"/>
      <dgm:spPr/>
    </dgm:pt>
    <dgm:pt modelId="{DDF0253C-7AFA-4D06-9F5B-D5AC0734D9D5}" type="pres">
      <dgm:prSet presAssocID="{A71D000A-C8E6-4A6B-9E0A-3FDA08785DE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33F47094-7D76-4F9E-88D4-66409927FF43}" type="pres">
      <dgm:prSet presAssocID="{A71D000A-C8E6-4A6B-9E0A-3FDA08785DEA}" presName="spaceRect" presStyleCnt="0"/>
      <dgm:spPr/>
    </dgm:pt>
    <dgm:pt modelId="{B396C328-D124-4D2B-A997-C57804FB67E9}" type="pres">
      <dgm:prSet presAssocID="{A71D000A-C8E6-4A6B-9E0A-3FDA08785DEA}" presName="textRect" presStyleLbl="revTx" presStyleIdx="0" presStyleCnt="3">
        <dgm:presLayoutVars>
          <dgm:chMax val="1"/>
          <dgm:chPref val="1"/>
        </dgm:presLayoutVars>
      </dgm:prSet>
      <dgm:spPr/>
    </dgm:pt>
    <dgm:pt modelId="{1158AFA4-3EB0-4AC0-B904-8B132435C75B}" type="pres">
      <dgm:prSet presAssocID="{65494BCA-34E6-4CF5-8210-876C4EDAEA42}" presName="sibTrans" presStyleCnt="0"/>
      <dgm:spPr/>
    </dgm:pt>
    <dgm:pt modelId="{164BE1E1-F826-4DAA-8FB4-1B83CE98FCC4}" type="pres">
      <dgm:prSet presAssocID="{F66B8A89-BF1D-4915-8117-A3ED8E2F47EC}" presName="compNode" presStyleCnt="0"/>
      <dgm:spPr/>
    </dgm:pt>
    <dgm:pt modelId="{A5C2DBAE-E2BF-4613-8CB4-D0D6990F3F02}" type="pres">
      <dgm:prSet presAssocID="{F66B8A89-BF1D-4915-8117-A3ED8E2F47EC}" presName="iconBgRect" presStyleLbl="bgShp" presStyleIdx="1" presStyleCnt="3"/>
      <dgm:spPr/>
    </dgm:pt>
    <dgm:pt modelId="{C296C1F7-200A-4571-A91A-5799FF5F1C86}" type="pres">
      <dgm:prSet presAssocID="{F66B8A89-BF1D-4915-8117-A3ED8E2F47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ólar"/>
        </a:ext>
      </dgm:extLst>
    </dgm:pt>
    <dgm:pt modelId="{3112451E-35F2-4FC7-9373-7A9022DC7104}" type="pres">
      <dgm:prSet presAssocID="{F66B8A89-BF1D-4915-8117-A3ED8E2F47EC}" presName="spaceRect" presStyleCnt="0"/>
      <dgm:spPr/>
    </dgm:pt>
    <dgm:pt modelId="{9EB32CE5-7EEB-4A7E-9894-B77B7D986C2F}" type="pres">
      <dgm:prSet presAssocID="{F66B8A89-BF1D-4915-8117-A3ED8E2F47EC}" presName="textRect" presStyleLbl="revTx" presStyleIdx="1" presStyleCnt="3">
        <dgm:presLayoutVars>
          <dgm:chMax val="1"/>
          <dgm:chPref val="1"/>
        </dgm:presLayoutVars>
      </dgm:prSet>
      <dgm:spPr/>
    </dgm:pt>
    <dgm:pt modelId="{141E6995-7F7D-4F54-B1C6-DB871EA1E458}" type="pres">
      <dgm:prSet presAssocID="{6178B454-245B-40ED-A535-E0D65DA72F4B}" presName="sibTrans" presStyleCnt="0"/>
      <dgm:spPr/>
    </dgm:pt>
    <dgm:pt modelId="{705D1713-362B-492B-8D8E-EEB3E502C58E}" type="pres">
      <dgm:prSet presAssocID="{71B4D6C4-0E8C-4DF6-870D-D9E802D1E860}" presName="compNode" presStyleCnt="0"/>
      <dgm:spPr/>
    </dgm:pt>
    <dgm:pt modelId="{9C34BF7A-75BB-4ED9-8743-7A1F36B85044}" type="pres">
      <dgm:prSet presAssocID="{71B4D6C4-0E8C-4DF6-870D-D9E802D1E860}" presName="iconBgRect" presStyleLbl="bgShp" presStyleIdx="2" presStyleCnt="3"/>
      <dgm:spPr/>
    </dgm:pt>
    <dgm:pt modelId="{49680D7D-F993-45E0-88AE-1FF2CC9FA38F}" type="pres">
      <dgm:prSet presAssocID="{71B4D6C4-0E8C-4DF6-870D-D9E802D1E8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nero"/>
        </a:ext>
      </dgm:extLst>
    </dgm:pt>
    <dgm:pt modelId="{316EC024-7FBE-476B-AE52-0060AF0195C0}" type="pres">
      <dgm:prSet presAssocID="{71B4D6C4-0E8C-4DF6-870D-D9E802D1E860}" presName="spaceRect" presStyleCnt="0"/>
      <dgm:spPr/>
    </dgm:pt>
    <dgm:pt modelId="{B468173C-9730-4C73-B576-8FB2FF3E9BA8}" type="pres">
      <dgm:prSet presAssocID="{71B4D6C4-0E8C-4DF6-870D-D9E802D1E860}" presName="textRect" presStyleLbl="revTx" presStyleIdx="2" presStyleCnt="3">
        <dgm:presLayoutVars>
          <dgm:chMax val="1"/>
          <dgm:chPref val="1"/>
        </dgm:presLayoutVars>
      </dgm:prSet>
      <dgm:spPr/>
    </dgm:pt>
  </dgm:ptLst>
  <dgm:cxnLst>
    <dgm:cxn modelId="{F332E406-F818-4A24-8039-0EC995FC5C71}" type="presOf" srcId="{A71D000A-C8E6-4A6B-9E0A-3FDA08785DEA}" destId="{B396C328-D124-4D2B-A997-C57804FB67E9}" srcOrd="0" destOrd="0" presId="urn:microsoft.com/office/officeart/2018/5/layout/IconCircleLabelList"/>
    <dgm:cxn modelId="{412DD527-0B1C-4E4E-A687-1330886774C7}" type="presOf" srcId="{71B4D6C4-0E8C-4DF6-870D-D9E802D1E860}" destId="{B468173C-9730-4C73-B576-8FB2FF3E9BA8}" srcOrd="0" destOrd="0" presId="urn:microsoft.com/office/officeart/2018/5/layout/IconCircleLabelList"/>
    <dgm:cxn modelId="{049BD72D-61E9-4CC0-B59B-33229B06DB40}" srcId="{CC5C2EB6-C68C-473F-A82C-CE7CBFE8AF4D}" destId="{71B4D6C4-0E8C-4DF6-870D-D9E802D1E860}" srcOrd="2" destOrd="0" parTransId="{C3B668B3-36B4-4107-8E00-92B504B2D7F0}" sibTransId="{C60A5DDB-BD0A-4C31-97A8-0447BA1165EF}"/>
    <dgm:cxn modelId="{8DA89B47-AB2E-4449-81B5-8E97C5FABD5D}" type="presOf" srcId="{CC5C2EB6-C68C-473F-A82C-CE7CBFE8AF4D}" destId="{FDE62894-2108-4CE8-B16E-5BA233AA391F}" srcOrd="0" destOrd="0" presId="urn:microsoft.com/office/officeart/2018/5/layout/IconCircleLabelList"/>
    <dgm:cxn modelId="{E8F97D74-A71A-4D54-AD22-2D947FC2FF3C}" type="presOf" srcId="{F66B8A89-BF1D-4915-8117-A3ED8E2F47EC}" destId="{9EB32CE5-7EEB-4A7E-9894-B77B7D986C2F}" srcOrd="0" destOrd="0" presId="urn:microsoft.com/office/officeart/2018/5/layout/IconCircleLabelList"/>
    <dgm:cxn modelId="{4DA8DFAC-B339-42E8-93C3-4D637763CBC8}" srcId="{CC5C2EB6-C68C-473F-A82C-CE7CBFE8AF4D}" destId="{A71D000A-C8E6-4A6B-9E0A-3FDA08785DEA}" srcOrd="0" destOrd="0" parTransId="{ACAC3ECA-68C3-4FAB-AEA8-0B52A3EEB084}" sibTransId="{65494BCA-34E6-4CF5-8210-876C4EDAEA42}"/>
    <dgm:cxn modelId="{073461B5-702D-4EC7-9549-5A56CD782445}" srcId="{CC5C2EB6-C68C-473F-A82C-CE7CBFE8AF4D}" destId="{F66B8A89-BF1D-4915-8117-A3ED8E2F47EC}" srcOrd="1" destOrd="0" parTransId="{EB67F816-EB9A-4760-81EC-A91005E2A02E}" sibTransId="{6178B454-245B-40ED-A535-E0D65DA72F4B}"/>
    <dgm:cxn modelId="{209DF7BA-45E4-4BE2-AC7C-478E1BCD7586}" type="presParOf" srcId="{FDE62894-2108-4CE8-B16E-5BA233AA391F}" destId="{8D833DE4-AAB5-4926-A9A1-C719DC86A12B}" srcOrd="0" destOrd="0" presId="urn:microsoft.com/office/officeart/2018/5/layout/IconCircleLabelList"/>
    <dgm:cxn modelId="{44B0963E-432C-4E62-A7FA-A604D0A1BDF1}" type="presParOf" srcId="{8D833DE4-AAB5-4926-A9A1-C719DC86A12B}" destId="{577CD847-2E91-4F45-B218-3D6FB0CAB49D}" srcOrd="0" destOrd="0" presId="urn:microsoft.com/office/officeart/2018/5/layout/IconCircleLabelList"/>
    <dgm:cxn modelId="{068D7F74-0453-4908-A369-CFD884ECF111}" type="presParOf" srcId="{8D833DE4-AAB5-4926-A9A1-C719DC86A12B}" destId="{DDF0253C-7AFA-4D06-9F5B-D5AC0734D9D5}" srcOrd="1" destOrd="0" presId="urn:microsoft.com/office/officeart/2018/5/layout/IconCircleLabelList"/>
    <dgm:cxn modelId="{9A135ADA-AB89-48E5-830E-4A07627FE6A5}" type="presParOf" srcId="{8D833DE4-AAB5-4926-A9A1-C719DC86A12B}" destId="{33F47094-7D76-4F9E-88D4-66409927FF43}" srcOrd="2" destOrd="0" presId="urn:microsoft.com/office/officeart/2018/5/layout/IconCircleLabelList"/>
    <dgm:cxn modelId="{B9F33CAE-41EF-4A3A-AF77-BB4F0D12A589}" type="presParOf" srcId="{8D833DE4-AAB5-4926-A9A1-C719DC86A12B}" destId="{B396C328-D124-4D2B-A997-C57804FB67E9}" srcOrd="3" destOrd="0" presId="urn:microsoft.com/office/officeart/2018/5/layout/IconCircleLabelList"/>
    <dgm:cxn modelId="{99F8BE48-D0F7-4999-A3B9-0DED9AE99791}" type="presParOf" srcId="{FDE62894-2108-4CE8-B16E-5BA233AA391F}" destId="{1158AFA4-3EB0-4AC0-B904-8B132435C75B}" srcOrd="1" destOrd="0" presId="urn:microsoft.com/office/officeart/2018/5/layout/IconCircleLabelList"/>
    <dgm:cxn modelId="{41506EA8-9671-4921-AAE0-6925043DA2C0}" type="presParOf" srcId="{FDE62894-2108-4CE8-B16E-5BA233AA391F}" destId="{164BE1E1-F826-4DAA-8FB4-1B83CE98FCC4}" srcOrd="2" destOrd="0" presId="urn:microsoft.com/office/officeart/2018/5/layout/IconCircleLabelList"/>
    <dgm:cxn modelId="{145B9D83-C007-47FB-8BE5-6D5ED7A4DD59}" type="presParOf" srcId="{164BE1E1-F826-4DAA-8FB4-1B83CE98FCC4}" destId="{A5C2DBAE-E2BF-4613-8CB4-D0D6990F3F02}" srcOrd="0" destOrd="0" presId="urn:microsoft.com/office/officeart/2018/5/layout/IconCircleLabelList"/>
    <dgm:cxn modelId="{3CBD43BE-74F2-4CF5-A956-D9F980A342A4}" type="presParOf" srcId="{164BE1E1-F826-4DAA-8FB4-1B83CE98FCC4}" destId="{C296C1F7-200A-4571-A91A-5799FF5F1C86}" srcOrd="1" destOrd="0" presId="urn:microsoft.com/office/officeart/2018/5/layout/IconCircleLabelList"/>
    <dgm:cxn modelId="{E39A477E-38F5-4D1E-B403-855EE6D679FE}" type="presParOf" srcId="{164BE1E1-F826-4DAA-8FB4-1B83CE98FCC4}" destId="{3112451E-35F2-4FC7-9373-7A9022DC7104}" srcOrd="2" destOrd="0" presId="urn:microsoft.com/office/officeart/2018/5/layout/IconCircleLabelList"/>
    <dgm:cxn modelId="{C4DA636D-B98B-42AD-8C52-5913D4AD3A15}" type="presParOf" srcId="{164BE1E1-F826-4DAA-8FB4-1B83CE98FCC4}" destId="{9EB32CE5-7EEB-4A7E-9894-B77B7D986C2F}" srcOrd="3" destOrd="0" presId="urn:microsoft.com/office/officeart/2018/5/layout/IconCircleLabelList"/>
    <dgm:cxn modelId="{754E739B-A0B6-42BE-8347-831521BE38DF}" type="presParOf" srcId="{FDE62894-2108-4CE8-B16E-5BA233AA391F}" destId="{141E6995-7F7D-4F54-B1C6-DB871EA1E458}" srcOrd="3" destOrd="0" presId="urn:microsoft.com/office/officeart/2018/5/layout/IconCircleLabelList"/>
    <dgm:cxn modelId="{83E894AE-B2CB-40AB-81A6-5D7F69EF4641}" type="presParOf" srcId="{FDE62894-2108-4CE8-B16E-5BA233AA391F}" destId="{705D1713-362B-492B-8D8E-EEB3E502C58E}" srcOrd="4" destOrd="0" presId="urn:microsoft.com/office/officeart/2018/5/layout/IconCircleLabelList"/>
    <dgm:cxn modelId="{A1D03ABB-BD9C-4E37-9D8A-3BB46A307B47}" type="presParOf" srcId="{705D1713-362B-492B-8D8E-EEB3E502C58E}" destId="{9C34BF7A-75BB-4ED9-8743-7A1F36B85044}" srcOrd="0" destOrd="0" presId="urn:microsoft.com/office/officeart/2018/5/layout/IconCircleLabelList"/>
    <dgm:cxn modelId="{44BBEA3A-01CA-4F27-A502-3A4405D17348}" type="presParOf" srcId="{705D1713-362B-492B-8D8E-EEB3E502C58E}" destId="{49680D7D-F993-45E0-88AE-1FF2CC9FA38F}" srcOrd="1" destOrd="0" presId="urn:microsoft.com/office/officeart/2018/5/layout/IconCircleLabelList"/>
    <dgm:cxn modelId="{92B6215F-85E0-4842-BE6B-3FD6860B1795}" type="presParOf" srcId="{705D1713-362B-492B-8D8E-EEB3E502C58E}" destId="{316EC024-7FBE-476B-AE52-0060AF0195C0}" srcOrd="2" destOrd="0" presId="urn:microsoft.com/office/officeart/2018/5/layout/IconCircleLabelList"/>
    <dgm:cxn modelId="{349695AE-11C7-4847-9939-DB2DD4C0F57C}" type="presParOf" srcId="{705D1713-362B-492B-8D8E-EEB3E502C58E}" destId="{B468173C-9730-4C73-B576-8FB2FF3E9BA8}"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527713-8029-4753-A004-A8D4C550145C}"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s-MX"/>
        </a:p>
      </dgm:t>
    </dgm:pt>
    <dgm:pt modelId="{133BD586-EE07-4D7B-A304-7B1BF0E27154}">
      <dgm:prSet/>
      <dgm:spPr/>
      <dgm:t>
        <a:bodyPr/>
        <a:lstStyle/>
        <a:p>
          <a:r>
            <a:rPr lang="es-CO" dirty="0">
              <a:latin typeface="Amasis MT Pro Medium" panose="02040604050005020304" pitchFamily="18" charset="0"/>
            </a:rPr>
            <a:t>Economía política</a:t>
          </a:r>
        </a:p>
      </dgm:t>
    </dgm:pt>
    <dgm:pt modelId="{B9FAC092-0528-4A89-9C3E-E2A0A935E10F}" type="parTrans" cxnId="{2E80CB78-A2DC-4AE7-ABC3-1A9977222038}">
      <dgm:prSet/>
      <dgm:spPr/>
      <dgm:t>
        <a:bodyPr/>
        <a:lstStyle/>
        <a:p>
          <a:endParaRPr lang="es-MX"/>
        </a:p>
      </dgm:t>
    </dgm:pt>
    <dgm:pt modelId="{E15F41D8-F5C1-405F-B29D-DF0D4671F8AC}" type="sibTrans" cxnId="{2E80CB78-A2DC-4AE7-ABC3-1A9977222038}">
      <dgm:prSet/>
      <dgm:spPr/>
      <dgm:t>
        <a:bodyPr/>
        <a:lstStyle/>
        <a:p>
          <a:endParaRPr lang="es-MX"/>
        </a:p>
      </dgm:t>
    </dgm:pt>
    <dgm:pt modelId="{854F6B1B-4776-47D5-905F-CD0713C5FB7A}">
      <dgm:prSet/>
      <dgm:spPr/>
      <dgm:t>
        <a:bodyPr/>
        <a:lstStyle/>
        <a:p>
          <a:r>
            <a:rPr lang="es-MX" dirty="0">
              <a:latin typeface="Amasis MT Pro Medium" panose="02040604050005020304" pitchFamily="18" charset="0"/>
            </a:rPr>
            <a:t>El Estado</a:t>
          </a:r>
          <a:endParaRPr lang="es-CO" dirty="0">
            <a:latin typeface="Amasis MT Pro Medium" panose="02040604050005020304" pitchFamily="18" charset="0"/>
          </a:endParaRPr>
        </a:p>
      </dgm:t>
    </dgm:pt>
    <dgm:pt modelId="{140BDC1E-B17E-47E9-A1F6-D44C9FC4A2F4}" type="parTrans" cxnId="{3DD9AFEF-C9BA-4AF3-B67E-6D80A47CC829}">
      <dgm:prSet/>
      <dgm:spPr/>
      <dgm:t>
        <a:bodyPr/>
        <a:lstStyle/>
        <a:p>
          <a:endParaRPr lang="es-MX"/>
        </a:p>
      </dgm:t>
    </dgm:pt>
    <dgm:pt modelId="{DCBB783A-73D7-42B1-BC03-8F9FEEE64E54}" type="sibTrans" cxnId="{3DD9AFEF-C9BA-4AF3-B67E-6D80A47CC829}">
      <dgm:prSet/>
      <dgm:spPr/>
      <dgm:t>
        <a:bodyPr/>
        <a:lstStyle/>
        <a:p>
          <a:endParaRPr lang="es-MX"/>
        </a:p>
      </dgm:t>
    </dgm:pt>
    <dgm:pt modelId="{69FD5BE7-F341-4E37-9A37-47397B57D8DE}">
      <dgm:prSet/>
      <dgm:spPr/>
      <dgm:t>
        <a:bodyPr/>
        <a:lstStyle/>
        <a:p>
          <a:r>
            <a:rPr lang="es-MX" dirty="0">
              <a:latin typeface="Amasis MT Pro Medium" panose="02040604050005020304" pitchFamily="18" charset="0"/>
            </a:rPr>
            <a:t>El Mercado</a:t>
          </a:r>
          <a:endParaRPr lang="es-CO" dirty="0">
            <a:latin typeface="Amasis MT Pro Medium" panose="02040604050005020304" pitchFamily="18" charset="0"/>
          </a:endParaRPr>
        </a:p>
      </dgm:t>
    </dgm:pt>
    <dgm:pt modelId="{91B64AEC-8513-4AB3-8663-6AEF9C5F78F6}" type="parTrans" cxnId="{226B7F4F-A66F-4679-897A-11BD7C53F8C4}">
      <dgm:prSet/>
      <dgm:spPr/>
      <dgm:t>
        <a:bodyPr/>
        <a:lstStyle/>
        <a:p>
          <a:endParaRPr lang="es-MX"/>
        </a:p>
      </dgm:t>
    </dgm:pt>
    <dgm:pt modelId="{15018954-E797-453B-A0BB-6C047DB0DA2B}" type="sibTrans" cxnId="{226B7F4F-A66F-4679-897A-11BD7C53F8C4}">
      <dgm:prSet/>
      <dgm:spPr/>
      <dgm:t>
        <a:bodyPr/>
        <a:lstStyle/>
        <a:p>
          <a:endParaRPr lang="es-MX"/>
        </a:p>
      </dgm:t>
    </dgm:pt>
    <dgm:pt modelId="{E402A445-8C12-4688-BADF-F29905AC0B7D}">
      <dgm:prSet/>
      <dgm:spPr/>
      <dgm:t>
        <a:bodyPr/>
        <a:lstStyle/>
        <a:p>
          <a:r>
            <a:rPr lang="es-MX" dirty="0">
              <a:latin typeface="Amasis MT Pro Medium" panose="02040604050005020304" pitchFamily="18" charset="0"/>
            </a:rPr>
            <a:t>El mundo de la política, la coerción, y soberanía.</a:t>
          </a:r>
          <a:endParaRPr lang="es-CO" dirty="0">
            <a:latin typeface="Amasis MT Pro Medium" panose="02040604050005020304" pitchFamily="18" charset="0"/>
          </a:endParaRPr>
        </a:p>
      </dgm:t>
    </dgm:pt>
    <dgm:pt modelId="{FA2A4746-D732-4B0F-BD12-95EC99252197}" type="parTrans" cxnId="{788D595D-341D-40CC-B580-AD28CC91CE4E}">
      <dgm:prSet/>
      <dgm:spPr/>
      <dgm:t>
        <a:bodyPr/>
        <a:lstStyle/>
        <a:p>
          <a:endParaRPr lang="es-MX"/>
        </a:p>
      </dgm:t>
    </dgm:pt>
    <dgm:pt modelId="{69169D00-56ED-4DC4-966B-874ACAF26C59}" type="sibTrans" cxnId="{788D595D-341D-40CC-B580-AD28CC91CE4E}">
      <dgm:prSet/>
      <dgm:spPr/>
      <dgm:t>
        <a:bodyPr/>
        <a:lstStyle/>
        <a:p>
          <a:endParaRPr lang="es-MX"/>
        </a:p>
      </dgm:t>
    </dgm:pt>
    <dgm:pt modelId="{D4BA4FAE-DF0C-4EA7-B773-96AC7F3A05CA}">
      <dgm:prSet/>
      <dgm:spPr/>
      <dgm:t>
        <a:bodyPr/>
        <a:lstStyle/>
        <a:p>
          <a:r>
            <a:rPr lang="es-MX" dirty="0">
              <a:latin typeface="Amasis MT Pro Medium" panose="02040604050005020304" pitchFamily="18" charset="0"/>
            </a:rPr>
            <a:t>El mundo de la economía, los precios y la competencia.</a:t>
          </a:r>
          <a:endParaRPr lang="es-CO" dirty="0">
            <a:latin typeface="Amasis MT Pro Medium" panose="02040604050005020304" pitchFamily="18" charset="0"/>
          </a:endParaRPr>
        </a:p>
      </dgm:t>
    </dgm:pt>
    <dgm:pt modelId="{BB91A12F-8284-4B11-9B94-3E4CD7FB58AB}" type="parTrans" cxnId="{497B563F-193F-4C28-91F7-601986852CF7}">
      <dgm:prSet/>
      <dgm:spPr/>
      <dgm:t>
        <a:bodyPr/>
        <a:lstStyle/>
        <a:p>
          <a:endParaRPr lang="es-MX"/>
        </a:p>
      </dgm:t>
    </dgm:pt>
    <dgm:pt modelId="{1BBBB6DC-E798-4ECC-B7C9-D13AAEB50D73}" type="sibTrans" cxnId="{497B563F-193F-4C28-91F7-601986852CF7}">
      <dgm:prSet/>
      <dgm:spPr/>
      <dgm:t>
        <a:bodyPr/>
        <a:lstStyle/>
        <a:p>
          <a:endParaRPr lang="es-MX"/>
        </a:p>
      </dgm:t>
    </dgm:pt>
    <dgm:pt modelId="{94ABAB84-F92E-41A7-A309-DAED1E033828}">
      <dgm:prSet/>
      <dgm:spPr/>
      <dgm:t>
        <a:bodyPr/>
        <a:lstStyle/>
        <a:p>
          <a:r>
            <a:rPr lang="es-CO" dirty="0">
              <a:latin typeface="Amasis MT Pro Medium" panose="02040604050005020304" pitchFamily="18" charset="0"/>
            </a:rPr>
            <a:t>Interacciones Estado y Mercado</a:t>
          </a:r>
        </a:p>
      </dgm:t>
    </dgm:pt>
    <dgm:pt modelId="{8740C8FF-A1D5-4272-9994-4DE4BA19DF2B}" type="parTrans" cxnId="{FCCE26A1-44BE-41EB-B6B8-65A1F210EB95}">
      <dgm:prSet/>
      <dgm:spPr/>
      <dgm:t>
        <a:bodyPr/>
        <a:lstStyle/>
        <a:p>
          <a:endParaRPr lang="es-MX"/>
        </a:p>
      </dgm:t>
    </dgm:pt>
    <dgm:pt modelId="{07F195FE-4C93-4C88-8D2D-31C809E88B94}" type="sibTrans" cxnId="{FCCE26A1-44BE-41EB-B6B8-65A1F210EB95}">
      <dgm:prSet/>
      <dgm:spPr/>
      <dgm:t>
        <a:bodyPr/>
        <a:lstStyle/>
        <a:p>
          <a:endParaRPr lang="es-MX"/>
        </a:p>
      </dgm:t>
    </dgm:pt>
    <dgm:pt modelId="{AECBD916-131B-4835-8978-F150E6332319}">
      <dgm:prSet/>
      <dgm:spPr/>
      <dgm:t>
        <a:bodyPr/>
        <a:lstStyle/>
        <a:p>
          <a:r>
            <a:rPr lang="es-CO" dirty="0">
              <a:latin typeface="Amasis MT Pro Medium" panose="02040604050005020304" pitchFamily="18" charset="0"/>
            </a:rPr>
            <a:t>Enfoques</a:t>
          </a:r>
        </a:p>
      </dgm:t>
    </dgm:pt>
    <dgm:pt modelId="{E8870D10-2476-491A-9DB7-61399CAA6E4A}" type="parTrans" cxnId="{E7C3BBDC-D444-4E35-91B9-A622CA1BA74D}">
      <dgm:prSet/>
      <dgm:spPr/>
      <dgm:t>
        <a:bodyPr/>
        <a:lstStyle/>
        <a:p>
          <a:endParaRPr lang="es-MX"/>
        </a:p>
      </dgm:t>
    </dgm:pt>
    <dgm:pt modelId="{ECCA251F-F215-4295-B197-B0DC378CE387}" type="sibTrans" cxnId="{E7C3BBDC-D444-4E35-91B9-A622CA1BA74D}">
      <dgm:prSet/>
      <dgm:spPr/>
      <dgm:t>
        <a:bodyPr/>
        <a:lstStyle/>
        <a:p>
          <a:endParaRPr lang="es-MX"/>
        </a:p>
      </dgm:t>
    </dgm:pt>
    <dgm:pt modelId="{40B71144-E372-4535-9A5D-BBE85A73EB3C}">
      <dgm:prSet/>
      <dgm:spPr/>
      <dgm:t>
        <a:bodyPr/>
        <a:lstStyle/>
        <a:p>
          <a:r>
            <a:rPr lang="es-CO" dirty="0">
              <a:latin typeface="Amasis MT Pro Medium" panose="02040604050005020304" pitchFamily="18" charset="0"/>
            </a:rPr>
            <a:t>Clásicos</a:t>
          </a:r>
        </a:p>
      </dgm:t>
    </dgm:pt>
    <dgm:pt modelId="{47A127FE-CDBD-4B09-AEC8-EE27CC86B2C0}" type="parTrans" cxnId="{FCBD14DD-BEF7-41B1-AEBF-F007E2B203F2}">
      <dgm:prSet/>
      <dgm:spPr/>
      <dgm:t>
        <a:bodyPr/>
        <a:lstStyle/>
        <a:p>
          <a:endParaRPr lang="es-MX"/>
        </a:p>
      </dgm:t>
    </dgm:pt>
    <dgm:pt modelId="{69D4646D-82E4-49D9-A0F9-52A893B0032E}" type="sibTrans" cxnId="{FCBD14DD-BEF7-41B1-AEBF-F007E2B203F2}">
      <dgm:prSet/>
      <dgm:spPr/>
      <dgm:t>
        <a:bodyPr/>
        <a:lstStyle/>
        <a:p>
          <a:endParaRPr lang="es-MX"/>
        </a:p>
      </dgm:t>
    </dgm:pt>
    <dgm:pt modelId="{F32EAEA3-82A4-405E-9AF3-919853C440B0}">
      <dgm:prSet/>
      <dgm:spPr/>
      <dgm:t>
        <a:bodyPr/>
        <a:lstStyle/>
        <a:p>
          <a:r>
            <a:rPr lang="es-CO" dirty="0">
              <a:latin typeface="Amasis MT Pro Medium" panose="02040604050005020304" pitchFamily="18" charset="0"/>
            </a:rPr>
            <a:t>Neoclásicos</a:t>
          </a:r>
        </a:p>
      </dgm:t>
    </dgm:pt>
    <dgm:pt modelId="{4915DFEA-1F1A-44EE-82C0-D351C53CF6BF}" type="parTrans" cxnId="{46FEF392-6479-4B52-A6E1-B0DCD35F94F4}">
      <dgm:prSet/>
      <dgm:spPr/>
      <dgm:t>
        <a:bodyPr/>
        <a:lstStyle/>
        <a:p>
          <a:endParaRPr lang="es-MX"/>
        </a:p>
      </dgm:t>
    </dgm:pt>
    <dgm:pt modelId="{4F7B62F7-B1A2-4EB6-8EFD-A8752068454F}" type="sibTrans" cxnId="{46FEF392-6479-4B52-A6E1-B0DCD35F94F4}">
      <dgm:prSet/>
      <dgm:spPr/>
      <dgm:t>
        <a:bodyPr/>
        <a:lstStyle/>
        <a:p>
          <a:endParaRPr lang="es-MX"/>
        </a:p>
      </dgm:t>
    </dgm:pt>
    <dgm:pt modelId="{488A5E18-2011-4BA7-81B3-2161D724EA91}">
      <dgm:prSet/>
      <dgm:spPr/>
      <dgm:t>
        <a:bodyPr/>
        <a:lstStyle/>
        <a:p>
          <a:r>
            <a:rPr lang="es-CO" dirty="0">
              <a:latin typeface="Amasis MT Pro Medium" panose="02040604050005020304" pitchFamily="18" charset="0"/>
            </a:rPr>
            <a:t>Marxismo</a:t>
          </a:r>
        </a:p>
      </dgm:t>
    </dgm:pt>
    <dgm:pt modelId="{227FD4EA-C887-4AD1-8202-CDC036B2B029}" type="parTrans" cxnId="{4C1E125E-CB6E-4F70-A01C-A94A641809A1}">
      <dgm:prSet/>
      <dgm:spPr/>
      <dgm:t>
        <a:bodyPr/>
        <a:lstStyle/>
        <a:p>
          <a:endParaRPr lang="es-MX"/>
        </a:p>
      </dgm:t>
    </dgm:pt>
    <dgm:pt modelId="{0BAA35E0-AB64-46DC-8A59-2CB2980C0D04}" type="sibTrans" cxnId="{4C1E125E-CB6E-4F70-A01C-A94A641809A1}">
      <dgm:prSet/>
      <dgm:spPr/>
      <dgm:t>
        <a:bodyPr/>
        <a:lstStyle/>
        <a:p>
          <a:endParaRPr lang="es-MX"/>
        </a:p>
      </dgm:t>
    </dgm:pt>
    <dgm:pt modelId="{639AE9A3-8557-4609-AB2A-48A85EF21DD8}">
      <dgm:prSet/>
      <dgm:spPr/>
      <dgm:t>
        <a:bodyPr/>
        <a:lstStyle/>
        <a:p>
          <a:r>
            <a:rPr lang="es-CO">
              <a:latin typeface="Amasis MT Pro Medium" panose="02040604050005020304" pitchFamily="18" charset="0"/>
            </a:rPr>
            <a:t>Explicar la riqueza de la nación</a:t>
          </a:r>
          <a:endParaRPr lang="es-CO" dirty="0">
            <a:latin typeface="Amasis MT Pro Medium" panose="02040604050005020304" pitchFamily="18" charset="0"/>
          </a:endParaRPr>
        </a:p>
      </dgm:t>
    </dgm:pt>
    <dgm:pt modelId="{9343B1C0-5627-4FD0-8EB2-2F4940C6C983}" type="parTrans" cxnId="{F3B8567D-178C-4361-A120-867B21E68A2C}">
      <dgm:prSet/>
      <dgm:spPr/>
      <dgm:t>
        <a:bodyPr/>
        <a:lstStyle/>
        <a:p>
          <a:endParaRPr lang="es-MX"/>
        </a:p>
      </dgm:t>
    </dgm:pt>
    <dgm:pt modelId="{4E7F9E16-8E36-4275-AB54-8B2A9C6B5217}" type="sibTrans" cxnId="{F3B8567D-178C-4361-A120-867B21E68A2C}">
      <dgm:prSet/>
      <dgm:spPr/>
      <dgm:t>
        <a:bodyPr/>
        <a:lstStyle/>
        <a:p>
          <a:endParaRPr lang="es-MX"/>
        </a:p>
      </dgm:t>
    </dgm:pt>
    <dgm:pt modelId="{D5F3DF7B-AAA0-4471-A0E0-44F9D1593980}">
      <dgm:prSet/>
      <dgm:spPr/>
      <dgm:t>
        <a:bodyPr/>
        <a:lstStyle/>
        <a:p>
          <a:r>
            <a:rPr lang="es-CO" dirty="0">
              <a:latin typeface="Amasis MT Pro Medium" panose="02040604050005020304" pitchFamily="18" charset="0"/>
            </a:rPr>
            <a:t>Explicar y regular el comportamiento económico</a:t>
          </a:r>
        </a:p>
      </dgm:t>
    </dgm:pt>
    <dgm:pt modelId="{35673054-2B55-46C0-A7C1-45665E82A249}" type="parTrans" cxnId="{69CC1B0F-76F8-42F5-9B10-6075CD39A560}">
      <dgm:prSet/>
      <dgm:spPr/>
      <dgm:t>
        <a:bodyPr/>
        <a:lstStyle/>
        <a:p>
          <a:endParaRPr lang="es-MX"/>
        </a:p>
      </dgm:t>
    </dgm:pt>
    <dgm:pt modelId="{A759029D-DB0C-46E5-B1AE-0A04EA2E6FFC}" type="sibTrans" cxnId="{69CC1B0F-76F8-42F5-9B10-6075CD39A560}">
      <dgm:prSet/>
      <dgm:spPr/>
      <dgm:t>
        <a:bodyPr/>
        <a:lstStyle/>
        <a:p>
          <a:endParaRPr lang="es-MX"/>
        </a:p>
      </dgm:t>
    </dgm:pt>
    <dgm:pt modelId="{AD3055D3-B124-4D92-9259-6F7E0D8BDF96}">
      <dgm:prSet/>
      <dgm:spPr/>
      <dgm:t>
        <a:bodyPr/>
        <a:lstStyle/>
        <a:p>
          <a:r>
            <a:rPr lang="es-CO" dirty="0">
              <a:latin typeface="Amasis MT Pro Medium" panose="02040604050005020304" pitchFamily="18" charset="0"/>
            </a:rPr>
            <a:t>Relaciones de poder desiguales </a:t>
          </a:r>
        </a:p>
      </dgm:t>
    </dgm:pt>
    <dgm:pt modelId="{803478D9-8F6B-4702-ADAE-6862986156E0}" type="parTrans" cxnId="{1D2EACFA-5880-4572-BC31-CB51C9CB5DD0}">
      <dgm:prSet/>
      <dgm:spPr/>
      <dgm:t>
        <a:bodyPr/>
        <a:lstStyle/>
        <a:p>
          <a:endParaRPr lang="es-MX"/>
        </a:p>
      </dgm:t>
    </dgm:pt>
    <dgm:pt modelId="{7D86994E-ACB1-42B8-AF86-B67C7AC4DF00}" type="sibTrans" cxnId="{1D2EACFA-5880-4572-BC31-CB51C9CB5DD0}">
      <dgm:prSet/>
      <dgm:spPr/>
      <dgm:t>
        <a:bodyPr/>
        <a:lstStyle/>
        <a:p>
          <a:endParaRPr lang="es-MX"/>
        </a:p>
      </dgm:t>
    </dgm:pt>
    <dgm:pt modelId="{9364B90D-4EFA-48E0-BF1C-EDC23975E905}" type="pres">
      <dgm:prSet presAssocID="{01527713-8029-4753-A004-A8D4C550145C}" presName="hierChild1" presStyleCnt="0">
        <dgm:presLayoutVars>
          <dgm:chPref val="1"/>
          <dgm:dir/>
          <dgm:animOne val="branch"/>
          <dgm:animLvl val="lvl"/>
          <dgm:resizeHandles/>
        </dgm:presLayoutVars>
      </dgm:prSet>
      <dgm:spPr/>
    </dgm:pt>
    <dgm:pt modelId="{073897A1-FC39-4D1C-A973-76D55C2C9250}" type="pres">
      <dgm:prSet presAssocID="{133BD586-EE07-4D7B-A304-7B1BF0E27154}" presName="hierRoot1" presStyleCnt="0"/>
      <dgm:spPr/>
    </dgm:pt>
    <dgm:pt modelId="{83324726-3A8D-483C-812D-182FA103A858}" type="pres">
      <dgm:prSet presAssocID="{133BD586-EE07-4D7B-A304-7B1BF0E27154}" presName="composite" presStyleCnt="0"/>
      <dgm:spPr/>
    </dgm:pt>
    <dgm:pt modelId="{DBF0E132-7196-4DD9-9115-32DADB8D7C4F}" type="pres">
      <dgm:prSet presAssocID="{133BD586-EE07-4D7B-A304-7B1BF0E27154}" presName="background" presStyleLbl="node0" presStyleIdx="0" presStyleCnt="1"/>
      <dgm:spPr/>
    </dgm:pt>
    <dgm:pt modelId="{CBE1C58E-B484-44F8-A99A-B044ED43652F}" type="pres">
      <dgm:prSet presAssocID="{133BD586-EE07-4D7B-A304-7B1BF0E27154}" presName="text" presStyleLbl="fgAcc0" presStyleIdx="0" presStyleCnt="1">
        <dgm:presLayoutVars>
          <dgm:chPref val="3"/>
        </dgm:presLayoutVars>
      </dgm:prSet>
      <dgm:spPr/>
    </dgm:pt>
    <dgm:pt modelId="{7C6C4E0F-952B-49F9-A9FE-78B9E1ABCF6A}" type="pres">
      <dgm:prSet presAssocID="{133BD586-EE07-4D7B-A304-7B1BF0E27154}" presName="hierChild2" presStyleCnt="0"/>
      <dgm:spPr/>
    </dgm:pt>
    <dgm:pt modelId="{842CD374-88EC-4E92-BBAB-04367174DBBA}" type="pres">
      <dgm:prSet presAssocID="{8740C8FF-A1D5-4272-9994-4DE4BA19DF2B}" presName="Name10" presStyleLbl="parChTrans1D2" presStyleIdx="0" presStyleCnt="2"/>
      <dgm:spPr/>
    </dgm:pt>
    <dgm:pt modelId="{65768336-0F2F-407D-9DA8-3B5E491A2E60}" type="pres">
      <dgm:prSet presAssocID="{94ABAB84-F92E-41A7-A309-DAED1E033828}" presName="hierRoot2" presStyleCnt="0"/>
      <dgm:spPr/>
    </dgm:pt>
    <dgm:pt modelId="{87616217-4727-4994-A0CA-A6A8A894EAAB}" type="pres">
      <dgm:prSet presAssocID="{94ABAB84-F92E-41A7-A309-DAED1E033828}" presName="composite2" presStyleCnt="0"/>
      <dgm:spPr/>
    </dgm:pt>
    <dgm:pt modelId="{B082D0D7-B893-48C3-A13D-C47AF917A600}" type="pres">
      <dgm:prSet presAssocID="{94ABAB84-F92E-41A7-A309-DAED1E033828}" presName="background2" presStyleLbl="node2" presStyleIdx="0" presStyleCnt="2"/>
      <dgm:spPr/>
    </dgm:pt>
    <dgm:pt modelId="{EF0298DA-0C05-46EF-A34E-02F693DB976F}" type="pres">
      <dgm:prSet presAssocID="{94ABAB84-F92E-41A7-A309-DAED1E033828}" presName="text2" presStyleLbl="fgAcc2" presStyleIdx="0" presStyleCnt="2">
        <dgm:presLayoutVars>
          <dgm:chPref val="3"/>
        </dgm:presLayoutVars>
      </dgm:prSet>
      <dgm:spPr/>
    </dgm:pt>
    <dgm:pt modelId="{3017D446-A4CA-4A5D-B1BF-2B88C7DB98D3}" type="pres">
      <dgm:prSet presAssocID="{94ABAB84-F92E-41A7-A309-DAED1E033828}" presName="hierChild3" presStyleCnt="0"/>
      <dgm:spPr/>
    </dgm:pt>
    <dgm:pt modelId="{A1B9172A-1DE9-41C2-975F-087B2945939F}" type="pres">
      <dgm:prSet presAssocID="{140BDC1E-B17E-47E9-A1F6-D44C9FC4A2F4}" presName="Name17" presStyleLbl="parChTrans1D3" presStyleIdx="0" presStyleCnt="5"/>
      <dgm:spPr/>
    </dgm:pt>
    <dgm:pt modelId="{2291252E-3A06-4863-9D20-88D828B71B04}" type="pres">
      <dgm:prSet presAssocID="{854F6B1B-4776-47D5-905F-CD0713C5FB7A}" presName="hierRoot3" presStyleCnt="0"/>
      <dgm:spPr/>
    </dgm:pt>
    <dgm:pt modelId="{BF8A504B-AF40-4F2C-87A9-35380B6F0FCC}" type="pres">
      <dgm:prSet presAssocID="{854F6B1B-4776-47D5-905F-CD0713C5FB7A}" presName="composite3" presStyleCnt="0"/>
      <dgm:spPr/>
    </dgm:pt>
    <dgm:pt modelId="{B5A9DF91-96ED-4021-8D31-02024E45D91B}" type="pres">
      <dgm:prSet presAssocID="{854F6B1B-4776-47D5-905F-CD0713C5FB7A}" presName="background3" presStyleLbl="node3" presStyleIdx="0" presStyleCnt="5"/>
      <dgm:spPr/>
    </dgm:pt>
    <dgm:pt modelId="{39C2C207-D247-483F-A9BF-7E832DA2DA07}" type="pres">
      <dgm:prSet presAssocID="{854F6B1B-4776-47D5-905F-CD0713C5FB7A}" presName="text3" presStyleLbl="fgAcc3" presStyleIdx="0" presStyleCnt="5">
        <dgm:presLayoutVars>
          <dgm:chPref val="3"/>
        </dgm:presLayoutVars>
      </dgm:prSet>
      <dgm:spPr/>
    </dgm:pt>
    <dgm:pt modelId="{DFFD8806-110F-43E7-84E8-FBFFBB2E2930}" type="pres">
      <dgm:prSet presAssocID="{854F6B1B-4776-47D5-905F-CD0713C5FB7A}" presName="hierChild4" presStyleCnt="0"/>
      <dgm:spPr/>
    </dgm:pt>
    <dgm:pt modelId="{DDF182D1-445F-43BB-BE83-D4E8C5FB3E21}" type="pres">
      <dgm:prSet presAssocID="{FA2A4746-D732-4B0F-BD12-95EC99252197}" presName="Name23" presStyleLbl="parChTrans1D4" presStyleIdx="0" presStyleCnt="5"/>
      <dgm:spPr/>
    </dgm:pt>
    <dgm:pt modelId="{9A97C704-6BA0-4D4D-A514-58C0E85E2975}" type="pres">
      <dgm:prSet presAssocID="{E402A445-8C12-4688-BADF-F29905AC0B7D}" presName="hierRoot4" presStyleCnt="0"/>
      <dgm:spPr/>
    </dgm:pt>
    <dgm:pt modelId="{54D20233-6FCE-4877-AFAD-4FC5788AD3F4}" type="pres">
      <dgm:prSet presAssocID="{E402A445-8C12-4688-BADF-F29905AC0B7D}" presName="composite4" presStyleCnt="0"/>
      <dgm:spPr/>
    </dgm:pt>
    <dgm:pt modelId="{522C52EB-D352-4697-A29C-C8E3EE593563}" type="pres">
      <dgm:prSet presAssocID="{E402A445-8C12-4688-BADF-F29905AC0B7D}" presName="background4" presStyleLbl="node4" presStyleIdx="0" presStyleCnt="5"/>
      <dgm:spPr/>
    </dgm:pt>
    <dgm:pt modelId="{642819EC-F9C0-411F-8880-8B1E66E81D95}" type="pres">
      <dgm:prSet presAssocID="{E402A445-8C12-4688-BADF-F29905AC0B7D}" presName="text4" presStyleLbl="fgAcc4" presStyleIdx="0" presStyleCnt="5">
        <dgm:presLayoutVars>
          <dgm:chPref val="3"/>
        </dgm:presLayoutVars>
      </dgm:prSet>
      <dgm:spPr/>
    </dgm:pt>
    <dgm:pt modelId="{38338ADA-F87E-4B3B-92F5-C5B280AEFAE8}" type="pres">
      <dgm:prSet presAssocID="{E402A445-8C12-4688-BADF-F29905AC0B7D}" presName="hierChild5" presStyleCnt="0"/>
      <dgm:spPr/>
    </dgm:pt>
    <dgm:pt modelId="{6BE55CA6-74EE-45B5-A781-87301E4D063F}" type="pres">
      <dgm:prSet presAssocID="{91B64AEC-8513-4AB3-8663-6AEF9C5F78F6}" presName="Name17" presStyleLbl="parChTrans1D3" presStyleIdx="1" presStyleCnt="5"/>
      <dgm:spPr/>
    </dgm:pt>
    <dgm:pt modelId="{2D4E48FF-3D72-4150-92BB-F0F50AFD9F2C}" type="pres">
      <dgm:prSet presAssocID="{69FD5BE7-F341-4E37-9A37-47397B57D8DE}" presName="hierRoot3" presStyleCnt="0"/>
      <dgm:spPr/>
    </dgm:pt>
    <dgm:pt modelId="{8F11B809-0172-4166-AA61-81AA73F954F9}" type="pres">
      <dgm:prSet presAssocID="{69FD5BE7-F341-4E37-9A37-47397B57D8DE}" presName="composite3" presStyleCnt="0"/>
      <dgm:spPr/>
    </dgm:pt>
    <dgm:pt modelId="{293438F2-60A9-4224-B669-8559AD12913E}" type="pres">
      <dgm:prSet presAssocID="{69FD5BE7-F341-4E37-9A37-47397B57D8DE}" presName="background3" presStyleLbl="node3" presStyleIdx="1" presStyleCnt="5"/>
      <dgm:spPr/>
    </dgm:pt>
    <dgm:pt modelId="{8C2C4E13-DCC8-4124-ADFD-5F4C2C8D0836}" type="pres">
      <dgm:prSet presAssocID="{69FD5BE7-F341-4E37-9A37-47397B57D8DE}" presName="text3" presStyleLbl="fgAcc3" presStyleIdx="1" presStyleCnt="5">
        <dgm:presLayoutVars>
          <dgm:chPref val="3"/>
        </dgm:presLayoutVars>
      </dgm:prSet>
      <dgm:spPr/>
    </dgm:pt>
    <dgm:pt modelId="{EB648872-4EDC-4862-BDE8-2F55CB8096CD}" type="pres">
      <dgm:prSet presAssocID="{69FD5BE7-F341-4E37-9A37-47397B57D8DE}" presName="hierChild4" presStyleCnt="0"/>
      <dgm:spPr/>
    </dgm:pt>
    <dgm:pt modelId="{8D3CA172-333C-4FA8-B831-EB3D6E9E3BC2}" type="pres">
      <dgm:prSet presAssocID="{BB91A12F-8284-4B11-9B94-3E4CD7FB58AB}" presName="Name23" presStyleLbl="parChTrans1D4" presStyleIdx="1" presStyleCnt="5"/>
      <dgm:spPr/>
    </dgm:pt>
    <dgm:pt modelId="{04341538-54D1-4467-95C4-650FAAAC015F}" type="pres">
      <dgm:prSet presAssocID="{D4BA4FAE-DF0C-4EA7-B773-96AC7F3A05CA}" presName="hierRoot4" presStyleCnt="0"/>
      <dgm:spPr/>
    </dgm:pt>
    <dgm:pt modelId="{85A5C521-1ACE-4C5C-A0C5-5864C9887384}" type="pres">
      <dgm:prSet presAssocID="{D4BA4FAE-DF0C-4EA7-B773-96AC7F3A05CA}" presName="composite4" presStyleCnt="0"/>
      <dgm:spPr/>
    </dgm:pt>
    <dgm:pt modelId="{079E3980-86EE-404D-A8EF-A98BC44B1BA2}" type="pres">
      <dgm:prSet presAssocID="{D4BA4FAE-DF0C-4EA7-B773-96AC7F3A05CA}" presName="background4" presStyleLbl="node4" presStyleIdx="1" presStyleCnt="5"/>
      <dgm:spPr/>
    </dgm:pt>
    <dgm:pt modelId="{6D00AC9B-A77B-4C68-9759-31AA11BA0970}" type="pres">
      <dgm:prSet presAssocID="{D4BA4FAE-DF0C-4EA7-B773-96AC7F3A05CA}" presName="text4" presStyleLbl="fgAcc4" presStyleIdx="1" presStyleCnt="5">
        <dgm:presLayoutVars>
          <dgm:chPref val="3"/>
        </dgm:presLayoutVars>
      </dgm:prSet>
      <dgm:spPr/>
    </dgm:pt>
    <dgm:pt modelId="{ECA242C6-DBCD-4B08-9460-8D9A52C480A0}" type="pres">
      <dgm:prSet presAssocID="{D4BA4FAE-DF0C-4EA7-B773-96AC7F3A05CA}" presName="hierChild5" presStyleCnt="0"/>
      <dgm:spPr/>
    </dgm:pt>
    <dgm:pt modelId="{98A5B287-1FD6-4105-9D01-7588C8DFBE4D}" type="pres">
      <dgm:prSet presAssocID="{E8870D10-2476-491A-9DB7-61399CAA6E4A}" presName="Name10" presStyleLbl="parChTrans1D2" presStyleIdx="1" presStyleCnt="2"/>
      <dgm:spPr/>
    </dgm:pt>
    <dgm:pt modelId="{1F0A44DE-4369-4904-A621-23853C16D5A6}" type="pres">
      <dgm:prSet presAssocID="{AECBD916-131B-4835-8978-F150E6332319}" presName="hierRoot2" presStyleCnt="0"/>
      <dgm:spPr/>
    </dgm:pt>
    <dgm:pt modelId="{818C068C-2D5E-4ABD-9B62-66E05409F606}" type="pres">
      <dgm:prSet presAssocID="{AECBD916-131B-4835-8978-F150E6332319}" presName="composite2" presStyleCnt="0"/>
      <dgm:spPr/>
    </dgm:pt>
    <dgm:pt modelId="{99D28E1D-E320-4DDF-B66D-09CC8E087C22}" type="pres">
      <dgm:prSet presAssocID="{AECBD916-131B-4835-8978-F150E6332319}" presName="background2" presStyleLbl="node2" presStyleIdx="1" presStyleCnt="2"/>
      <dgm:spPr/>
    </dgm:pt>
    <dgm:pt modelId="{AE9F84B9-B231-4D48-AE20-DE9ABE283ADA}" type="pres">
      <dgm:prSet presAssocID="{AECBD916-131B-4835-8978-F150E6332319}" presName="text2" presStyleLbl="fgAcc2" presStyleIdx="1" presStyleCnt="2">
        <dgm:presLayoutVars>
          <dgm:chPref val="3"/>
        </dgm:presLayoutVars>
      </dgm:prSet>
      <dgm:spPr/>
    </dgm:pt>
    <dgm:pt modelId="{B9BD6820-95DF-4C96-93DB-969608B8D4F9}" type="pres">
      <dgm:prSet presAssocID="{AECBD916-131B-4835-8978-F150E6332319}" presName="hierChild3" presStyleCnt="0"/>
      <dgm:spPr/>
    </dgm:pt>
    <dgm:pt modelId="{AE0D248F-533A-46A9-B2D8-C8599D1CBEBB}" type="pres">
      <dgm:prSet presAssocID="{47A127FE-CDBD-4B09-AEC8-EE27CC86B2C0}" presName="Name17" presStyleLbl="parChTrans1D3" presStyleIdx="2" presStyleCnt="5"/>
      <dgm:spPr/>
    </dgm:pt>
    <dgm:pt modelId="{2C9227DB-3746-49C5-965D-967C62D0484F}" type="pres">
      <dgm:prSet presAssocID="{40B71144-E372-4535-9A5D-BBE85A73EB3C}" presName="hierRoot3" presStyleCnt="0"/>
      <dgm:spPr/>
    </dgm:pt>
    <dgm:pt modelId="{962A6EF8-8CCD-4D01-A1E0-74ABD46A7123}" type="pres">
      <dgm:prSet presAssocID="{40B71144-E372-4535-9A5D-BBE85A73EB3C}" presName="composite3" presStyleCnt="0"/>
      <dgm:spPr/>
    </dgm:pt>
    <dgm:pt modelId="{36E7C132-B8E9-44E5-A281-190A244385AD}" type="pres">
      <dgm:prSet presAssocID="{40B71144-E372-4535-9A5D-BBE85A73EB3C}" presName="background3" presStyleLbl="node3" presStyleIdx="2" presStyleCnt="5"/>
      <dgm:spPr/>
    </dgm:pt>
    <dgm:pt modelId="{92DA23D4-E3D2-4074-97F6-0117BDE38A2C}" type="pres">
      <dgm:prSet presAssocID="{40B71144-E372-4535-9A5D-BBE85A73EB3C}" presName="text3" presStyleLbl="fgAcc3" presStyleIdx="2" presStyleCnt="5">
        <dgm:presLayoutVars>
          <dgm:chPref val="3"/>
        </dgm:presLayoutVars>
      </dgm:prSet>
      <dgm:spPr/>
    </dgm:pt>
    <dgm:pt modelId="{906DC91E-1BC8-4B4D-8449-14EF6D60C525}" type="pres">
      <dgm:prSet presAssocID="{40B71144-E372-4535-9A5D-BBE85A73EB3C}" presName="hierChild4" presStyleCnt="0"/>
      <dgm:spPr/>
    </dgm:pt>
    <dgm:pt modelId="{EA4AC232-6568-48A1-93A6-EE8F923A9694}" type="pres">
      <dgm:prSet presAssocID="{9343B1C0-5627-4FD0-8EB2-2F4940C6C983}" presName="Name23" presStyleLbl="parChTrans1D4" presStyleIdx="2" presStyleCnt="5"/>
      <dgm:spPr/>
    </dgm:pt>
    <dgm:pt modelId="{C056B916-0BFF-4D27-AD93-BFB56C35BF93}" type="pres">
      <dgm:prSet presAssocID="{639AE9A3-8557-4609-AB2A-48A85EF21DD8}" presName="hierRoot4" presStyleCnt="0"/>
      <dgm:spPr/>
    </dgm:pt>
    <dgm:pt modelId="{959B8D81-C62A-4699-8981-3223463828C0}" type="pres">
      <dgm:prSet presAssocID="{639AE9A3-8557-4609-AB2A-48A85EF21DD8}" presName="composite4" presStyleCnt="0"/>
      <dgm:spPr/>
    </dgm:pt>
    <dgm:pt modelId="{96BD724F-02FD-4860-B182-5FA701E76402}" type="pres">
      <dgm:prSet presAssocID="{639AE9A3-8557-4609-AB2A-48A85EF21DD8}" presName="background4" presStyleLbl="node4" presStyleIdx="2" presStyleCnt="5"/>
      <dgm:spPr/>
    </dgm:pt>
    <dgm:pt modelId="{172576F8-93E9-4CE3-B315-DCA0C5925C89}" type="pres">
      <dgm:prSet presAssocID="{639AE9A3-8557-4609-AB2A-48A85EF21DD8}" presName="text4" presStyleLbl="fgAcc4" presStyleIdx="2" presStyleCnt="5">
        <dgm:presLayoutVars>
          <dgm:chPref val="3"/>
        </dgm:presLayoutVars>
      </dgm:prSet>
      <dgm:spPr/>
    </dgm:pt>
    <dgm:pt modelId="{92F02217-444F-4711-BE8C-74FFE13B40AD}" type="pres">
      <dgm:prSet presAssocID="{639AE9A3-8557-4609-AB2A-48A85EF21DD8}" presName="hierChild5" presStyleCnt="0"/>
      <dgm:spPr/>
    </dgm:pt>
    <dgm:pt modelId="{89605054-3635-491B-B07D-1BDD2A205BFB}" type="pres">
      <dgm:prSet presAssocID="{4915DFEA-1F1A-44EE-82C0-D351C53CF6BF}" presName="Name17" presStyleLbl="parChTrans1D3" presStyleIdx="3" presStyleCnt="5"/>
      <dgm:spPr/>
    </dgm:pt>
    <dgm:pt modelId="{3CAC42B9-D93B-473F-A3E9-439978470E7F}" type="pres">
      <dgm:prSet presAssocID="{F32EAEA3-82A4-405E-9AF3-919853C440B0}" presName="hierRoot3" presStyleCnt="0"/>
      <dgm:spPr/>
    </dgm:pt>
    <dgm:pt modelId="{9D75E330-7ECA-4D2A-A6BE-C1722F701FF2}" type="pres">
      <dgm:prSet presAssocID="{F32EAEA3-82A4-405E-9AF3-919853C440B0}" presName="composite3" presStyleCnt="0"/>
      <dgm:spPr/>
    </dgm:pt>
    <dgm:pt modelId="{8C1C37C0-1447-4090-BC6A-4B75965A4C41}" type="pres">
      <dgm:prSet presAssocID="{F32EAEA3-82A4-405E-9AF3-919853C440B0}" presName="background3" presStyleLbl="node3" presStyleIdx="3" presStyleCnt="5"/>
      <dgm:spPr/>
    </dgm:pt>
    <dgm:pt modelId="{E6E83C17-AD60-4E3D-B544-2D1160FC5C5E}" type="pres">
      <dgm:prSet presAssocID="{F32EAEA3-82A4-405E-9AF3-919853C440B0}" presName="text3" presStyleLbl="fgAcc3" presStyleIdx="3" presStyleCnt="5">
        <dgm:presLayoutVars>
          <dgm:chPref val="3"/>
        </dgm:presLayoutVars>
      </dgm:prSet>
      <dgm:spPr/>
    </dgm:pt>
    <dgm:pt modelId="{A5C24595-07B2-4506-BC4C-55992FA5AF12}" type="pres">
      <dgm:prSet presAssocID="{F32EAEA3-82A4-405E-9AF3-919853C440B0}" presName="hierChild4" presStyleCnt="0"/>
      <dgm:spPr/>
    </dgm:pt>
    <dgm:pt modelId="{E8DD7139-8B1C-44E4-9734-1A0A135E33D5}" type="pres">
      <dgm:prSet presAssocID="{35673054-2B55-46C0-A7C1-45665E82A249}" presName="Name23" presStyleLbl="parChTrans1D4" presStyleIdx="3" presStyleCnt="5"/>
      <dgm:spPr/>
    </dgm:pt>
    <dgm:pt modelId="{16C9219E-85ED-4396-8101-DB046F5A0244}" type="pres">
      <dgm:prSet presAssocID="{D5F3DF7B-AAA0-4471-A0E0-44F9D1593980}" presName="hierRoot4" presStyleCnt="0"/>
      <dgm:spPr/>
    </dgm:pt>
    <dgm:pt modelId="{C1A2035B-1826-4253-981C-3AA72B919FDC}" type="pres">
      <dgm:prSet presAssocID="{D5F3DF7B-AAA0-4471-A0E0-44F9D1593980}" presName="composite4" presStyleCnt="0"/>
      <dgm:spPr/>
    </dgm:pt>
    <dgm:pt modelId="{3562311F-B88A-481B-86B2-54DDB914DDA7}" type="pres">
      <dgm:prSet presAssocID="{D5F3DF7B-AAA0-4471-A0E0-44F9D1593980}" presName="background4" presStyleLbl="node4" presStyleIdx="3" presStyleCnt="5"/>
      <dgm:spPr/>
    </dgm:pt>
    <dgm:pt modelId="{2F9D00FC-CF96-4CF3-8A85-656109DFE692}" type="pres">
      <dgm:prSet presAssocID="{D5F3DF7B-AAA0-4471-A0E0-44F9D1593980}" presName="text4" presStyleLbl="fgAcc4" presStyleIdx="3" presStyleCnt="5">
        <dgm:presLayoutVars>
          <dgm:chPref val="3"/>
        </dgm:presLayoutVars>
      </dgm:prSet>
      <dgm:spPr/>
    </dgm:pt>
    <dgm:pt modelId="{9AD56C86-5D5B-4348-B117-443F513DC9D0}" type="pres">
      <dgm:prSet presAssocID="{D5F3DF7B-AAA0-4471-A0E0-44F9D1593980}" presName="hierChild5" presStyleCnt="0"/>
      <dgm:spPr/>
    </dgm:pt>
    <dgm:pt modelId="{1AA9D8AF-981B-4345-867A-9D4C6C1B4DD4}" type="pres">
      <dgm:prSet presAssocID="{227FD4EA-C887-4AD1-8202-CDC036B2B029}" presName="Name17" presStyleLbl="parChTrans1D3" presStyleIdx="4" presStyleCnt="5"/>
      <dgm:spPr/>
    </dgm:pt>
    <dgm:pt modelId="{1A76D3BB-82E5-48A3-91CC-0F6E9B99F6DE}" type="pres">
      <dgm:prSet presAssocID="{488A5E18-2011-4BA7-81B3-2161D724EA91}" presName="hierRoot3" presStyleCnt="0"/>
      <dgm:spPr/>
    </dgm:pt>
    <dgm:pt modelId="{CC070F36-CFDA-4F97-91EA-551C37AC188C}" type="pres">
      <dgm:prSet presAssocID="{488A5E18-2011-4BA7-81B3-2161D724EA91}" presName="composite3" presStyleCnt="0"/>
      <dgm:spPr/>
    </dgm:pt>
    <dgm:pt modelId="{FECDC8B6-E50B-42AD-A0DD-1427DFA0BAC7}" type="pres">
      <dgm:prSet presAssocID="{488A5E18-2011-4BA7-81B3-2161D724EA91}" presName="background3" presStyleLbl="node3" presStyleIdx="4" presStyleCnt="5"/>
      <dgm:spPr/>
    </dgm:pt>
    <dgm:pt modelId="{A64CC5B9-E20B-46D9-A143-1A4145119E4E}" type="pres">
      <dgm:prSet presAssocID="{488A5E18-2011-4BA7-81B3-2161D724EA91}" presName="text3" presStyleLbl="fgAcc3" presStyleIdx="4" presStyleCnt="5">
        <dgm:presLayoutVars>
          <dgm:chPref val="3"/>
        </dgm:presLayoutVars>
      </dgm:prSet>
      <dgm:spPr/>
    </dgm:pt>
    <dgm:pt modelId="{EBCCBF34-2F76-4E2A-8B4A-2C5B4ECDE271}" type="pres">
      <dgm:prSet presAssocID="{488A5E18-2011-4BA7-81B3-2161D724EA91}" presName="hierChild4" presStyleCnt="0"/>
      <dgm:spPr/>
    </dgm:pt>
    <dgm:pt modelId="{152EE23E-E8C5-4288-8D36-074C8084D9B8}" type="pres">
      <dgm:prSet presAssocID="{803478D9-8F6B-4702-ADAE-6862986156E0}" presName="Name23" presStyleLbl="parChTrans1D4" presStyleIdx="4" presStyleCnt="5"/>
      <dgm:spPr/>
    </dgm:pt>
    <dgm:pt modelId="{2531835C-2EF3-4104-832B-3632436DAF3B}" type="pres">
      <dgm:prSet presAssocID="{AD3055D3-B124-4D92-9259-6F7E0D8BDF96}" presName="hierRoot4" presStyleCnt="0"/>
      <dgm:spPr/>
    </dgm:pt>
    <dgm:pt modelId="{92EEAD05-0274-41C0-A42C-2BDE77344EA0}" type="pres">
      <dgm:prSet presAssocID="{AD3055D3-B124-4D92-9259-6F7E0D8BDF96}" presName="composite4" presStyleCnt="0"/>
      <dgm:spPr/>
    </dgm:pt>
    <dgm:pt modelId="{F2590195-5EC9-40CC-A77A-C754C5F17334}" type="pres">
      <dgm:prSet presAssocID="{AD3055D3-B124-4D92-9259-6F7E0D8BDF96}" presName="background4" presStyleLbl="node4" presStyleIdx="4" presStyleCnt="5"/>
      <dgm:spPr/>
    </dgm:pt>
    <dgm:pt modelId="{121C1F34-ECD2-4612-95F6-7A7599A469C0}" type="pres">
      <dgm:prSet presAssocID="{AD3055D3-B124-4D92-9259-6F7E0D8BDF96}" presName="text4" presStyleLbl="fgAcc4" presStyleIdx="4" presStyleCnt="5">
        <dgm:presLayoutVars>
          <dgm:chPref val="3"/>
        </dgm:presLayoutVars>
      </dgm:prSet>
      <dgm:spPr/>
    </dgm:pt>
    <dgm:pt modelId="{47917370-1F7F-4CB1-969E-59D2291E98E7}" type="pres">
      <dgm:prSet presAssocID="{AD3055D3-B124-4D92-9259-6F7E0D8BDF96}" presName="hierChild5" presStyleCnt="0"/>
      <dgm:spPr/>
    </dgm:pt>
  </dgm:ptLst>
  <dgm:cxnLst>
    <dgm:cxn modelId="{7CD05E06-78B1-41E4-A7B5-E4C353A293A9}" type="presOf" srcId="{AD3055D3-B124-4D92-9259-6F7E0D8BDF96}" destId="{121C1F34-ECD2-4612-95F6-7A7599A469C0}" srcOrd="0" destOrd="0" presId="urn:microsoft.com/office/officeart/2005/8/layout/hierarchy1"/>
    <dgm:cxn modelId="{1B4D330C-209B-4446-A295-AAD3707B365D}" type="presOf" srcId="{4915DFEA-1F1A-44EE-82C0-D351C53CF6BF}" destId="{89605054-3635-491B-B07D-1BDD2A205BFB}" srcOrd="0" destOrd="0" presId="urn:microsoft.com/office/officeart/2005/8/layout/hierarchy1"/>
    <dgm:cxn modelId="{69CC1B0F-76F8-42F5-9B10-6075CD39A560}" srcId="{F32EAEA3-82A4-405E-9AF3-919853C440B0}" destId="{D5F3DF7B-AAA0-4471-A0E0-44F9D1593980}" srcOrd="0" destOrd="0" parTransId="{35673054-2B55-46C0-A7C1-45665E82A249}" sibTransId="{A759029D-DB0C-46E5-B1AE-0A04EA2E6FFC}"/>
    <dgm:cxn modelId="{5DA86310-99B6-4995-9559-1BB76C9A8BAD}" type="presOf" srcId="{47A127FE-CDBD-4B09-AEC8-EE27CC86B2C0}" destId="{AE0D248F-533A-46A9-B2D8-C8599D1CBEBB}" srcOrd="0" destOrd="0" presId="urn:microsoft.com/office/officeart/2005/8/layout/hierarchy1"/>
    <dgm:cxn modelId="{DFF52412-5920-4A4B-9B83-4A4A76E3773A}" type="presOf" srcId="{133BD586-EE07-4D7B-A304-7B1BF0E27154}" destId="{CBE1C58E-B484-44F8-A99A-B044ED43652F}" srcOrd="0" destOrd="0" presId="urn:microsoft.com/office/officeart/2005/8/layout/hierarchy1"/>
    <dgm:cxn modelId="{B230D518-C03C-4111-BA92-576F43F4A0E7}" type="presOf" srcId="{E8870D10-2476-491A-9DB7-61399CAA6E4A}" destId="{98A5B287-1FD6-4105-9D01-7588C8DFBE4D}" srcOrd="0" destOrd="0" presId="urn:microsoft.com/office/officeart/2005/8/layout/hierarchy1"/>
    <dgm:cxn modelId="{2F398719-3764-4F6B-BBC0-8E307FF4F238}" type="presOf" srcId="{D5F3DF7B-AAA0-4471-A0E0-44F9D1593980}" destId="{2F9D00FC-CF96-4CF3-8A85-656109DFE692}" srcOrd="0" destOrd="0" presId="urn:microsoft.com/office/officeart/2005/8/layout/hierarchy1"/>
    <dgm:cxn modelId="{5FF09C21-434C-4AA7-9345-8EFD635639E3}" type="presOf" srcId="{488A5E18-2011-4BA7-81B3-2161D724EA91}" destId="{A64CC5B9-E20B-46D9-A143-1A4145119E4E}" srcOrd="0" destOrd="0" presId="urn:microsoft.com/office/officeart/2005/8/layout/hierarchy1"/>
    <dgm:cxn modelId="{60367024-3ADC-4C26-A122-E16785C8D366}" type="presOf" srcId="{140BDC1E-B17E-47E9-A1F6-D44C9FC4A2F4}" destId="{A1B9172A-1DE9-41C2-975F-087B2945939F}" srcOrd="0" destOrd="0" presId="urn:microsoft.com/office/officeart/2005/8/layout/hierarchy1"/>
    <dgm:cxn modelId="{B199712C-07B3-4A13-8CAC-95AE7A051141}" type="presOf" srcId="{FA2A4746-D732-4B0F-BD12-95EC99252197}" destId="{DDF182D1-445F-43BB-BE83-D4E8C5FB3E21}" srcOrd="0" destOrd="0" presId="urn:microsoft.com/office/officeart/2005/8/layout/hierarchy1"/>
    <dgm:cxn modelId="{70F12834-B5A2-4E54-A4E7-04EB44747402}" type="presOf" srcId="{854F6B1B-4776-47D5-905F-CD0713C5FB7A}" destId="{39C2C207-D247-483F-A9BF-7E832DA2DA07}" srcOrd="0" destOrd="0" presId="urn:microsoft.com/office/officeart/2005/8/layout/hierarchy1"/>
    <dgm:cxn modelId="{B2AB303B-B118-404B-A965-EBF188DC4190}" type="presOf" srcId="{94ABAB84-F92E-41A7-A309-DAED1E033828}" destId="{EF0298DA-0C05-46EF-A34E-02F693DB976F}" srcOrd="0" destOrd="0" presId="urn:microsoft.com/office/officeart/2005/8/layout/hierarchy1"/>
    <dgm:cxn modelId="{497B563F-193F-4C28-91F7-601986852CF7}" srcId="{69FD5BE7-F341-4E37-9A37-47397B57D8DE}" destId="{D4BA4FAE-DF0C-4EA7-B773-96AC7F3A05CA}" srcOrd="0" destOrd="0" parTransId="{BB91A12F-8284-4B11-9B94-3E4CD7FB58AB}" sibTransId="{1BBBB6DC-E798-4ECC-B7C9-D13AAEB50D73}"/>
    <dgm:cxn modelId="{1E34BA5C-E00B-4639-9E0B-E97DA359D6AF}" type="presOf" srcId="{639AE9A3-8557-4609-AB2A-48A85EF21DD8}" destId="{172576F8-93E9-4CE3-B315-DCA0C5925C89}" srcOrd="0" destOrd="0" presId="urn:microsoft.com/office/officeart/2005/8/layout/hierarchy1"/>
    <dgm:cxn modelId="{0E71D55C-B549-438E-A75E-4CBB2FA926EB}" type="presOf" srcId="{E402A445-8C12-4688-BADF-F29905AC0B7D}" destId="{642819EC-F9C0-411F-8880-8B1E66E81D95}" srcOrd="0" destOrd="0" presId="urn:microsoft.com/office/officeart/2005/8/layout/hierarchy1"/>
    <dgm:cxn modelId="{788D595D-341D-40CC-B580-AD28CC91CE4E}" srcId="{854F6B1B-4776-47D5-905F-CD0713C5FB7A}" destId="{E402A445-8C12-4688-BADF-F29905AC0B7D}" srcOrd="0" destOrd="0" parTransId="{FA2A4746-D732-4B0F-BD12-95EC99252197}" sibTransId="{69169D00-56ED-4DC4-966B-874ACAF26C59}"/>
    <dgm:cxn modelId="{4C1E125E-CB6E-4F70-A01C-A94A641809A1}" srcId="{AECBD916-131B-4835-8978-F150E6332319}" destId="{488A5E18-2011-4BA7-81B3-2161D724EA91}" srcOrd="2" destOrd="0" parTransId="{227FD4EA-C887-4AD1-8202-CDC036B2B029}" sibTransId="{0BAA35E0-AB64-46DC-8A59-2CB2980C0D04}"/>
    <dgm:cxn modelId="{226B7F4F-A66F-4679-897A-11BD7C53F8C4}" srcId="{94ABAB84-F92E-41A7-A309-DAED1E033828}" destId="{69FD5BE7-F341-4E37-9A37-47397B57D8DE}" srcOrd="1" destOrd="0" parTransId="{91B64AEC-8513-4AB3-8663-6AEF9C5F78F6}" sibTransId="{15018954-E797-453B-A0BB-6C047DB0DA2B}"/>
    <dgm:cxn modelId="{59EDDD53-FD20-4D55-B830-335EDC06468B}" type="presOf" srcId="{01527713-8029-4753-A004-A8D4C550145C}" destId="{9364B90D-4EFA-48E0-BF1C-EDC23975E905}" srcOrd="0" destOrd="0" presId="urn:microsoft.com/office/officeart/2005/8/layout/hierarchy1"/>
    <dgm:cxn modelId="{81A52555-A39C-44F9-BBC9-D6C52BB239DA}" type="presOf" srcId="{227FD4EA-C887-4AD1-8202-CDC036B2B029}" destId="{1AA9D8AF-981B-4345-867A-9D4C6C1B4DD4}" srcOrd="0" destOrd="0" presId="urn:microsoft.com/office/officeart/2005/8/layout/hierarchy1"/>
    <dgm:cxn modelId="{2E80CB78-A2DC-4AE7-ABC3-1A9977222038}" srcId="{01527713-8029-4753-A004-A8D4C550145C}" destId="{133BD586-EE07-4D7B-A304-7B1BF0E27154}" srcOrd="0" destOrd="0" parTransId="{B9FAC092-0528-4A89-9C3E-E2A0A935E10F}" sibTransId="{E15F41D8-F5C1-405F-B29D-DF0D4671F8AC}"/>
    <dgm:cxn modelId="{F3B8567D-178C-4361-A120-867B21E68A2C}" srcId="{40B71144-E372-4535-9A5D-BBE85A73EB3C}" destId="{639AE9A3-8557-4609-AB2A-48A85EF21DD8}" srcOrd="0" destOrd="0" parTransId="{9343B1C0-5627-4FD0-8EB2-2F4940C6C983}" sibTransId="{4E7F9E16-8E36-4275-AB54-8B2A9C6B5217}"/>
    <dgm:cxn modelId="{DDAB3980-3B29-43BD-9FB9-3633CFF8618F}" type="presOf" srcId="{AECBD916-131B-4835-8978-F150E6332319}" destId="{AE9F84B9-B231-4D48-AE20-DE9ABE283ADA}" srcOrd="0" destOrd="0" presId="urn:microsoft.com/office/officeart/2005/8/layout/hierarchy1"/>
    <dgm:cxn modelId="{46FEF392-6479-4B52-A6E1-B0DCD35F94F4}" srcId="{AECBD916-131B-4835-8978-F150E6332319}" destId="{F32EAEA3-82A4-405E-9AF3-919853C440B0}" srcOrd="1" destOrd="0" parTransId="{4915DFEA-1F1A-44EE-82C0-D351C53CF6BF}" sibTransId="{4F7B62F7-B1A2-4EB6-8EFD-A8752068454F}"/>
    <dgm:cxn modelId="{5E76DD95-03BC-46E0-80A6-8CDDA8FDC8CC}" type="presOf" srcId="{BB91A12F-8284-4B11-9B94-3E4CD7FB58AB}" destId="{8D3CA172-333C-4FA8-B831-EB3D6E9E3BC2}" srcOrd="0" destOrd="0" presId="urn:microsoft.com/office/officeart/2005/8/layout/hierarchy1"/>
    <dgm:cxn modelId="{A0F0C09C-D1D4-427C-BCF0-2D4C3D7195BB}" type="presOf" srcId="{803478D9-8F6B-4702-ADAE-6862986156E0}" destId="{152EE23E-E8C5-4288-8D36-074C8084D9B8}" srcOrd="0" destOrd="0" presId="urn:microsoft.com/office/officeart/2005/8/layout/hierarchy1"/>
    <dgm:cxn modelId="{FCCE26A1-44BE-41EB-B6B8-65A1F210EB95}" srcId="{133BD586-EE07-4D7B-A304-7B1BF0E27154}" destId="{94ABAB84-F92E-41A7-A309-DAED1E033828}" srcOrd="0" destOrd="0" parTransId="{8740C8FF-A1D5-4272-9994-4DE4BA19DF2B}" sibTransId="{07F195FE-4C93-4C88-8D2D-31C809E88B94}"/>
    <dgm:cxn modelId="{73F1C0A7-C5D6-44F3-8EAB-B24350BE4A5A}" type="presOf" srcId="{F32EAEA3-82A4-405E-9AF3-919853C440B0}" destId="{E6E83C17-AD60-4E3D-B544-2D1160FC5C5E}" srcOrd="0" destOrd="0" presId="urn:microsoft.com/office/officeart/2005/8/layout/hierarchy1"/>
    <dgm:cxn modelId="{BDA993A8-9671-4ACF-9C76-1ED3C5F38700}" type="presOf" srcId="{9343B1C0-5627-4FD0-8EB2-2F4940C6C983}" destId="{EA4AC232-6568-48A1-93A6-EE8F923A9694}" srcOrd="0" destOrd="0" presId="urn:microsoft.com/office/officeart/2005/8/layout/hierarchy1"/>
    <dgm:cxn modelId="{9C91D7AF-0BA4-4FAC-BFE0-D4E755963F9A}" type="presOf" srcId="{8740C8FF-A1D5-4272-9994-4DE4BA19DF2B}" destId="{842CD374-88EC-4E92-BBAB-04367174DBBA}" srcOrd="0" destOrd="0" presId="urn:microsoft.com/office/officeart/2005/8/layout/hierarchy1"/>
    <dgm:cxn modelId="{4EEB1FBC-85CA-4951-8FCE-968BC0326900}" type="presOf" srcId="{D4BA4FAE-DF0C-4EA7-B773-96AC7F3A05CA}" destId="{6D00AC9B-A77B-4C68-9759-31AA11BA0970}" srcOrd="0" destOrd="0" presId="urn:microsoft.com/office/officeart/2005/8/layout/hierarchy1"/>
    <dgm:cxn modelId="{C8B516C3-8DE2-4D83-A939-D19D41E44C9F}" type="presOf" srcId="{35673054-2B55-46C0-A7C1-45665E82A249}" destId="{E8DD7139-8B1C-44E4-9734-1A0A135E33D5}" srcOrd="0" destOrd="0" presId="urn:microsoft.com/office/officeart/2005/8/layout/hierarchy1"/>
    <dgm:cxn modelId="{52F8EAC6-A359-4B29-B20A-C04CA2566D54}" type="presOf" srcId="{69FD5BE7-F341-4E37-9A37-47397B57D8DE}" destId="{8C2C4E13-DCC8-4124-ADFD-5F4C2C8D0836}" srcOrd="0" destOrd="0" presId="urn:microsoft.com/office/officeart/2005/8/layout/hierarchy1"/>
    <dgm:cxn modelId="{E7C3BBDC-D444-4E35-91B9-A622CA1BA74D}" srcId="{133BD586-EE07-4D7B-A304-7B1BF0E27154}" destId="{AECBD916-131B-4835-8978-F150E6332319}" srcOrd="1" destOrd="0" parTransId="{E8870D10-2476-491A-9DB7-61399CAA6E4A}" sibTransId="{ECCA251F-F215-4295-B197-B0DC378CE387}"/>
    <dgm:cxn modelId="{FCBD14DD-BEF7-41B1-AEBF-F007E2B203F2}" srcId="{AECBD916-131B-4835-8978-F150E6332319}" destId="{40B71144-E372-4535-9A5D-BBE85A73EB3C}" srcOrd="0" destOrd="0" parTransId="{47A127FE-CDBD-4B09-AEC8-EE27CC86B2C0}" sibTransId="{69D4646D-82E4-49D9-A0F9-52A893B0032E}"/>
    <dgm:cxn modelId="{09B5C0EB-B6CF-4533-B2DA-EF1372B89D6D}" type="presOf" srcId="{40B71144-E372-4535-9A5D-BBE85A73EB3C}" destId="{92DA23D4-E3D2-4074-97F6-0117BDE38A2C}" srcOrd="0" destOrd="0" presId="urn:microsoft.com/office/officeart/2005/8/layout/hierarchy1"/>
    <dgm:cxn modelId="{3DD9AFEF-C9BA-4AF3-B67E-6D80A47CC829}" srcId="{94ABAB84-F92E-41A7-A309-DAED1E033828}" destId="{854F6B1B-4776-47D5-905F-CD0713C5FB7A}" srcOrd="0" destOrd="0" parTransId="{140BDC1E-B17E-47E9-A1F6-D44C9FC4A2F4}" sibTransId="{DCBB783A-73D7-42B1-BC03-8F9FEEE64E54}"/>
    <dgm:cxn modelId="{1DEE4BF0-64AA-4D69-B570-ED1506D721E5}" type="presOf" srcId="{91B64AEC-8513-4AB3-8663-6AEF9C5F78F6}" destId="{6BE55CA6-74EE-45B5-A781-87301E4D063F}" srcOrd="0" destOrd="0" presId="urn:microsoft.com/office/officeart/2005/8/layout/hierarchy1"/>
    <dgm:cxn modelId="{1D2EACFA-5880-4572-BC31-CB51C9CB5DD0}" srcId="{488A5E18-2011-4BA7-81B3-2161D724EA91}" destId="{AD3055D3-B124-4D92-9259-6F7E0D8BDF96}" srcOrd="0" destOrd="0" parTransId="{803478D9-8F6B-4702-ADAE-6862986156E0}" sibTransId="{7D86994E-ACB1-42B8-AF86-B67C7AC4DF00}"/>
    <dgm:cxn modelId="{542AA20A-33EA-4D24-B8B5-4805DF9C4C7A}" type="presParOf" srcId="{9364B90D-4EFA-48E0-BF1C-EDC23975E905}" destId="{073897A1-FC39-4D1C-A973-76D55C2C9250}" srcOrd="0" destOrd="0" presId="urn:microsoft.com/office/officeart/2005/8/layout/hierarchy1"/>
    <dgm:cxn modelId="{1B043005-ABDE-4EB3-A6C3-FA3B50AC96F2}" type="presParOf" srcId="{073897A1-FC39-4D1C-A973-76D55C2C9250}" destId="{83324726-3A8D-483C-812D-182FA103A858}" srcOrd="0" destOrd="0" presId="urn:microsoft.com/office/officeart/2005/8/layout/hierarchy1"/>
    <dgm:cxn modelId="{D33AAB3F-D010-495C-9C64-1B74D3F6F866}" type="presParOf" srcId="{83324726-3A8D-483C-812D-182FA103A858}" destId="{DBF0E132-7196-4DD9-9115-32DADB8D7C4F}" srcOrd="0" destOrd="0" presId="urn:microsoft.com/office/officeart/2005/8/layout/hierarchy1"/>
    <dgm:cxn modelId="{8AC1906B-2E72-446E-9374-02E8C31E47BE}" type="presParOf" srcId="{83324726-3A8D-483C-812D-182FA103A858}" destId="{CBE1C58E-B484-44F8-A99A-B044ED43652F}" srcOrd="1" destOrd="0" presId="urn:microsoft.com/office/officeart/2005/8/layout/hierarchy1"/>
    <dgm:cxn modelId="{A9932431-9E29-4A15-926C-835A624F851C}" type="presParOf" srcId="{073897A1-FC39-4D1C-A973-76D55C2C9250}" destId="{7C6C4E0F-952B-49F9-A9FE-78B9E1ABCF6A}" srcOrd="1" destOrd="0" presId="urn:microsoft.com/office/officeart/2005/8/layout/hierarchy1"/>
    <dgm:cxn modelId="{2F70C0C8-E175-4E0B-95FA-7952E23B4BA8}" type="presParOf" srcId="{7C6C4E0F-952B-49F9-A9FE-78B9E1ABCF6A}" destId="{842CD374-88EC-4E92-BBAB-04367174DBBA}" srcOrd="0" destOrd="0" presId="urn:microsoft.com/office/officeart/2005/8/layout/hierarchy1"/>
    <dgm:cxn modelId="{4E474333-F634-42FC-98D7-4E08208A4B6D}" type="presParOf" srcId="{7C6C4E0F-952B-49F9-A9FE-78B9E1ABCF6A}" destId="{65768336-0F2F-407D-9DA8-3B5E491A2E60}" srcOrd="1" destOrd="0" presId="urn:microsoft.com/office/officeart/2005/8/layout/hierarchy1"/>
    <dgm:cxn modelId="{640D7E8E-F4F0-43F1-AB18-7B327D328851}" type="presParOf" srcId="{65768336-0F2F-407D-9DA8-3B5E491A2E60}" destId="{87616217-4727-4994-A0CA-A6A8A894EAAB}" srcOrd="0" destOrd="0" presId="urn:microsoft.com/office/officeart/2005/8/layout/hierarchy1"/>
    <dgm:cxn modelId="{CF52A783-A414-4561-B752-BDB6203E483C}" type="presParOf" srcId="{87616217-4727-4994-A0CA-A6A8A894EAAB}" destId="{B082D0D7-B893-48C3-A13D-C47AF917A600}" srcOrd="0" destOrd="0" presId="urn:microsoft.com/office/officeart/2005/8/layout/hierarchy1"/>
    <dgm:cxn modelId="{A220CCCE-9313-4971-B9F8-1AB468041B1C}" type="presParOf" srcId="{87616217-4727-4994-A0CA-A6A8A894EAAB}" destId="{EF0298DA-0C05-46EF-A34E-02F693DB976F}" srcOrd="1" destOrd="0" presId="urn:microsoft.com/office/officeart/2005/8/layout/hierarchy1"/>
    <dgm:cxn modelId="{F6673D1A-544C-41DB-99C5-C463778A1C45}" type="presParOf" srcId="{65768336-0F2F-407D-9DA8-3B5E491A2E60}" destId="{3017D446-A4CA-4A5D-B1BF-2B88C7DB98D3}" srcOrd="1" destOrd="0" presId="urn:microsoft.com/office/officeart/2005/8/layout/hierarchy1"/>
    <dgm:cxn modelId="{B0C21128-C110-4F40-BED5-D1F810176D8D}" type="presParOf" srcId="{3017D446-A4CA-4A5D-B1BF-2B88C7DB98D3}" destId="{A1B9172A-1DE9-41C2-975F-087B2945939F}" srcOrd="0" destOrd="0" presId="urn:microsoft.com/office/officeart/2005/8/layout/hierarchy1"/>
    <dgm:cxn modelId="{5CC6CEBC-4914-445F-9ED7-FB811E24E3F5}" type="presParOf" srcId="{3017D446-A4CA-4A5D-B1BF-2B88C7DB98D3}" destId="{2291252E-3A06-4863-9D20-88D828B71B04}" srcOrd="1" destOrd="0" presId="urn:microsoft.com/office/officeart/2005/8/layout/hierarchy1"/>
    <dgm:cxn modelId="{5FCD7355-60AD-4A4C-ABA9-3BF3205F8970}" type="presParOf" srcId="{2291252E-3A06-4863-9D20-88D828B71B04}" destId="{BF8A504B-AF40-4F2C-87A9-35380B6F0FCC}" srcOrd="0" destOrd="0" presId="urn:microsoft.com/office/officeart/2005/8/layout/hierarchy1"/>
    <dgm:cxn modelId="{922C09E5-2D20-40D8-BA2F-3A16D40963C8}" type="presParOf" srcId="{BF8A504B-AF40-4F2C-87A9-35380B6F0FCC}" destId="{B5A9DF91-96ED-4021-8D31-02024E45D91B}" srcOrd="0" destOrd="0" presId="urn:microsoft.com/office/officeart/2005/8/layout/hierarchy1"/>
    <dgm:cxn modelId="{8FBDFB37-6EFE-4CD1-9557-9B9F4265ECFD}" type="presParOf" srcId="{BF8A504B-AF40-4F2C-87A9-35380B6F0FCC}" destId="{39C2C207-D247-483F-A9BF-7E832DA2DA07}" srcOrd="1" destOrd="0" presId="urn:microsoft.com/office/officeart/2005/8/layout/hierarchy1"/>
    <dgm:cxn modelId="{A63C2974-AB77-4B62-91D9-DDDE13715DAF}" type="presParOf" srcId="{2291252E-3A06-4863-9D20-88D828B71B04}" destId="{DFFD8806-110F-43E7-84E8-FBFFBB2E2930}" srcOrd="1" destOrd="0" presId="urn:microsoft.com/office/officeart/2005/8/layout/hierarchy1"/>
    <dgm:cxn modelId="{8371E17C-B26E-434A-AB8B-3C910DD95077}" type="presParOf" srcId="{DFFD8806-110F-43E7-84E8-FBFFBB2E2930}" destId="{DDF182D1-445F-43BB-BE83-D4E8C5FB3E21}" srcOrd="0" destOrd="0" presId="urn:microsoft.com/office/officeart/2005/8/layout/hierarchy1"/>
    <dgm:cxn modelId="{1F76276F-791F-45A2-B54D-1A8F4D0916CE}" type="presParOf" srcId="{DFFD8806-110F-43E7-84E8-FBFFBB2E2930}" destId="{9A97C704-6BA0-4D4D-A514-58C0E85E2975}" srcOrd="1" destOrd="0" presId="urn:microsoft.com/office/officeart/2005/8/layout/hierarchy1"/>
    <dgm:cxn modelId="{3973BDE6-7DB7-49BC-BC7B-297E4C18632D}" type="presParOf" srcId="{9A97C704-6BA0-4D4D-A514-58C0E85E2975}" destId="{54D20233-6FCE-4877-AFAD-4FC5788AD3F4}" srcOrd="0" destOrd="0" presId="urn:microsoft.com/office/officeart/2005/8/layout/hierarchy1"/>
    <dgm:cxn modelId="{E1C9B199-79C6-4532-81AD-4DA246D348F8}" type="presParOf" srcId="{54D20233-6FCE-4877-AFAD-4FC5788AD3F4}" destId="{522C52EB-D352-4697-A29C-C8E3EE593563}" srcOrd="0" destOrd="0" presId="urn:microsoft.com/office/officeart/2005/8/layout/hierarchy1"/>
    <dgm:cxn modelId="{C67D4DB3-159D-4E8A-811F-7079E9D69A0D}" type="presParOf" srcId="{54D20233-6FCE-4877-AFAD-4FC5788AD3F4}" destId="{642819EC-F9C0-411F-8880-8B1E66E81D95}" srcOrd="1" destOrd="0" presId="urn:microsoft.com/office/officeart/2005/8/layout/hierarchy1"/>
    <dgm:cxn modelId="{9AB632A0-9AB7-449F-8263-FC66F1A3AF96}" type="presParOf" srcId="{9A97C704-6BA0-4D4D-A514-58C0E85E2975}" destId="{38338ADA-F87E-4B3B-92F5-C5B280AEFAE8}" srcOrd="1" destOrd="0" presId="urn:microsoft.com/office/officeart/2005/8/layout/hierarchy1"/>
    <dgm:cxn modelId="{12B03602-BC99-443A-B066-9CAEECD8CB28}" type="presParOf" srcId="{3017D446-A4CA-4A5D-B1BF-2B88C7DB98D3}" destId="{6BE55CA6-74EE-45B5-A781-87301E4D063F}" srcOrd="2" destOrd="0" presId="urn:microsoft.com/office/officeart/2005/8/layout/hierarchy1"/>
    <dgm:cxn modelId="{DD76C876-0D98-4491-9278-C47C51EDF9BA}" type="presParOf" srcId="{3017D446-A4CA-4A5D-B1BF-2B88C7DB98D3}" destId="{2D4E48FF-3D72-4150-92BB-F0F50AFD9F2C}" srcOrd="3" destOrd="0" presId="urn:microsoft.com/office/officeart/2005/8/layout/hierarchy1"/>
    <dgm:cxn modelId="{186385FD-8392-40BC-AAE5-86D0E56D77A2}" type="presParOf" srcId="{2D4E48FF-3D72-4150-92BB-F0F50AFD9F2C}" destId="{8F11B809-0172-4166-AA61-81AA73F954F9}" srcOrd="0" destOrd="0" presId="urn:microsoft.com/office/officeart/2005/8/layout/hierarchy1"/>
    <dgm:cxn modelId="{DF13928F-054E-45A4-B988-80F48653F2AC}" type="presParOf" srcId="{8F11B809-0172-4166-AA61-81AA73F954F9}" destId="{293438F2-60A9-4224-B669-8559AD12913E}" srcOrd="0" destOrd="0" presId="urn:microsoft.com/office/officeart/2005/8/layout/hierarchy1"/>
    <dgm:cxn modelId="{C93D9EAE-D3E0-4C91-89FC-2A7AC51B8E15}" type="presParOf" srcId="{8F11B809-0172-4166-AA61-81AA73F954F9}" destId="{8C2C4E13-DCC8-4124-ADFD-5F4C2C8D0836}" srcOrd="1" destOrd="0" presId="urn:microsoft.com/office/officeart/2005/8/layout/hierarchy1"/>
    <dgm:cxn modelId="{BA34AEEC-FDBD-4827-942E-42142294668E}" type="presParOf" srcId="{2D4E48FF-3D72-4150-92BB-F0F50AFD9F2C}" destId="{EB648872-4EDC-4862-BDE8-2F55CB8096CD}" srcOrd="1" destOrd="0" presId="urn:microsoft.com/office/officeart/2005/8/layout/hierarchy1"/>
    <dgm:cxn modelId="{C93BC42A-0D25-499A-869E-7DE0A6C7510E}" type="presParOf" srcId="{EB648872-4EDC-4862-BDE8-2F55CB8096CD}" destId="{8D3CA172-333C-4FA8-B831-EB3D6E9E3BC2}" srcOrd="0" destOrd="0" presId="urn:microsoft.com/office/officeart/2005/8/layout/hierarchy1"/>
    <dgm:cxn modelId="{92CB6F62-2BE1-42DD-8CB8-2704B52A7FD7}" type="presParOf" srcId="{EB648872-4EDC-4862-BDE8-2F55CB8096CD}" destId="{04341538-54D1-4467-95C4-650FAAAC015F}" srcOrd="1" destOrd="0" presId="urn:microsoft.com/office/officeart/2005/8/layout/hierarchy1"/>
    <dgm:cxn modelId="{1328F156-7BB1-43CF-8ED1-46352BFBFB9F}" type="presParOf" srcId="{04341538-54D1-4467-95C4-650FAAAC015F}" destId="{85A5C521-1ACE-4C5C-A0C5-5864C9887384}" srcOrd="0" destOrd="0" presId="urn:microsoft.com/office/officeart/2005/8/layout/hierarchy1"/>
    <dgm:cxn modelId="{231C6644-8D10-4053-9A08-94A1273DDD18}" type="presParOf" srcId="{85A5C521-1ACE-4C5C-A0C5-5864C9887384}" destId="{079E3980-86EE-404D-A8EF-A98BC44B1BA2}" srcOrd="0" destOrd="0" presId="urn:microsoft.com/office/officeart/2005/8/layout/hierarchy1"/>
    <dgm:cxn modelId="{C5729F21-B32B-4652-A566-09E1ACCB7194}" type="presParOf" srcId="{85A5C521-1ACE-4C5C-A0C5-5864C9887384}" destId="{6D00AC9B-A77B-4C68-9759-31AA11BA0970}" srcOrd="1" destOrd="0" presId="urn:microsoft.com/office/officeart/2005/8/layout/hierarchy1"/>
    <dgm:cxn modelId="{FDB917E5-2F1B-45A4-A4CD-DCC0A54FFA13}" type="presParOf" srcId="{04341538-54D1-4467-95C4-650FAAAC015F}" destId="{ECA242C6-DBCD-4B08-9460-8D9A52C480A0}" srcOrd="1" destOrd="0" presId="urn:microsoft.com/office/officeart/2005/8/layout/hierarchy1"/>
    <dgm:cxn modelId="{33726B1C-51DF-4AE4-9537-185615559370}" type="presParOf" srcId="{7C6C4E0F-952B-49F9-A9FE-78B9E1ABCF6A}" destId="{98A5B287-1FD6-4105-9D01-7588C8DFBE4D}" srcOrd="2" destOrd="0" presId="urn:microsoft.com/office/officeart/2005/8/layout/hierarchy1"/>
    <dgm:cxn modelId="{4114687E-A191-4156-896C-16485B22C8A2}" type="presParOf" srcId="{7C6C4E0F-952B-49F9-A9FE-78B9E1ABCF6A}" destId="{1F0A44DE-4369-4904-A621-23853C16D5A6}" srcOrd="3" destOrd="0" presId="urn:microsoft.com/office/officeart/2005/8/layout/hierarchy1"/>
    <dgm:cxn modelId="{B8874971-0FE2-43BA-9F93-306EBEF651B7}" type="presParOf" srcId="{1F0A44DE-4369-4904-A621-23853C16D5A6}" destId="{818C068C-2D5E-4ABD-9B62-66E05409F606}" srcOrd="0" destOrd="0" presId="urn:microsoft.com/office/officeart/2005/8/layout/hierarchy1"/>
    <dgm:cxn modelId="{3A6FF2A7-47A5-4899-962D-E858A807F93C}" type="presParOf" srcId="{818C068C-2D5E-4ABD-9B62-66E05409F606}" destId="{99D28E1D-E320-4DDF-B66D-09CC8E087C22}" srcOrd="0" destOrd="0" presId="urn:microsoft.com/office/officeart/2005/8/layout/hierarchy1"/>
    <dgm:cxn modelId="{21F89264-7F07-4758-8D5B-742D6C6D1454}" type="presParOf" srcId="{818C068C-2D5E-4ABD-9B62-66E05409F606}" destId="{AE9F84B9-B231-4D48-AE20-DE9ABE283ADA}" srcOrd="1" destOrd="0" presId="urn:microsoft.com/office/officeart/2005/8/layout/hierarchy1"/>
    <dgm:cxn modelId="{F2D2BCC7-775A-4435-B592-42C1B1390D86}" type="presParOf" srcId="{1F0A44DE-4369-4904-A621-23853C16D5A6}" destId="{B9BD6820-95DF-4C96-93DB-969608B8D4F9}" srcOrd="1" destOrd="0" presId="urn:microsoft.com/office/officeart/2005/8/layout/hierarchy1"/>
    <dgm:cxn modelId="{AD7C22C7-28EA-4DBB-B995-80763ABDB730}" type="presParOf" srcId="{B9BD6820-95DF-4C96-93DB-969608B8D4F9}" destId="{AE0D248F-533A-46A9-B2D8-C8599D1CBEBB}" srcOrd="0" destOrd="0" presId="urn:microsoft.com/office/officeart/2005/8/layout/hierarchy1"/>
    <dgm:cxn modelId="{4C37A1C6-9778-4819-8790-A3B353D2611E}" type="presParOf" srcId="{B9BD6820-95DF-4C96-93DB-969608B8D4F9}" destId="{2C9227DB-3746-49C5-965D-967C62D0484F}" srcOrd="1" destOrd="0" presId="urn:microsoft.com/office/officeart/2005/8/layout/hierarchy1"/>
    <dgm:cxn modelId="{80487FDE-2A21-44CB-9CD5-573F96193E7B}" type="presParOf" srcId="{2C9227DB-3746-49C5-965D-967C62D0484F}" destId="{962A6EF8-8CCD-4D01-A1E0-74ABD46A7123}" srcOrd="0" destOrd="0" presId="urn:microsoft.com/office/officeart/2005/8/layout/hierarchy1"/>
    <dgm:cxn modelId="{B6C35581-F5D3-4717-B338-9138BB52176F}" type="presParOf" srcId="{962A6EF8-8CCD-4D01-A1E0-74ABD46A7123}" destId="{36E7C132-B8E9-44E5-A281-190A244385AD}" srcOrd="0" destOrd="0" presId="urn:microsoft.com/office/officeart/2005/8/layout/hierarchy1"/>
    <dgm:cxn modelId="{2946748B-6D91-45F1-9A7C-C5911CBDBBEE}" type="presParOf" srcId="{962A6EF8-8CCD-4D01-A1E0-74ABD46A7123}" destId="{92DA23D4-E3D2-4074-97F6-0117BDE38A2C}" srcOrd="1" destOrd="0" presId="urn:microsoft.com/office/officeart/2005/8/layout/hierarchy1"/>
    <dgm:cxn modelId="{C51A1E75-F3D1-4C5F-A15C-D9BCD8F3A457}" type="presParOf" srcId="{2C9227DB-3746-49C5-965D-967C62D0484F}" destId="{906DC91E-1BC8-4B4D-8449-14EF6D60C525}" srcOrd="1" destOrd="0" presId="urn:microsoft.com/office/officeart/2005/8/layout/hierarchy1"/>
    <dgm:cxn modelId="{C7E63461-E319-4E78-8C5A-1706665FE116}" type="presParOf" srcId="{906DC91E-1BC8-4B4D-8449-14EF6D60C525}" destId="{EA4AC232-6568-48A1-93A6-EE8F923A9694}" srcOrd="0" destOrd="0" presId="urn:microsoft.com/office/officeart/2005/8/layout/hierarchy1"/>
    <dgm:cxn modelId="{61440746-D96C-40CF-9E1F-24B6F0A5A06D}" type="presParOf" srcId="{906DC91E-1BC8-4B4D-8449-14EF6D60C525}" destId="{C056B916-0BFF-4D27-AD93-BFB56C35BF93}" srcOrd="1" destOrd="0" presId="urn:microsoft.com/office/officeart/2005/8/layout/hierarchy1"/>
    <dgm:cxn modelId="{C7A06F1F-BA44-42AE-A112-EE804764C0B0}" type="presParOf" srcId="{C056B916-0BFF-4D27-AD93-BFB56C35BF93}" destId="{959B8D81-C62A-4699-8981-3223463828C0}" srcOrd="0" destOrd="0" presId="urn:microsoft.com/office/officeart/2005/8/layout/hierarchy1"/>
    <dgm:cxn modelId="{FC666CF2-4879-460B-ACF8-20F736B7300D}" type="presParOf" srcId="{959B8D81-C62A-4699-8981-3223463828C0}" destId="{96BD724F-02FD-4860-B182-5FA701E76402}" srcOrd="0" destOrd="0" presId="urn:microsoft.com/office/officeart/2005/8/layout/hierarchy1"/>
    <dgm:cxn modelId="{A6045233-51B5-46B5-AB33-4DE94A2BE46B}" type="presParOf" srcId="{959B8D81-C62A-4699-8981-3223463828C0}" destId="{172576F8-93E9-4CE3-B315-DCA0C5925C89}" srcOrd="1" destOrd="0" presId="urn:microsoft.com/office/officeart/2005/8/layout/hierarchy1"/>
    <dgm:cxn modelId="{015EFC2B-95D7-4E05-AAD9-AB242F88642F}" type="presParOf" srcId="{C056B916-0BFF-4D27-AD93-BFB56C35BF93}" destId="{92F02217-444F-4711-BE8C-74FFE13B40AD}" srcOrd="1" destOrd="0" presId="urn:microsoft.com/office/officeart/2005/8/layout/hierarchy1"/>
    <dgm:cxn modelId="{3BABEBA9-F353-4EC5-B19B-024FD2FCC554}" type="presParOf" srcId="{B9BD6820-95DF-4C96-93DB-969608B8D4F9}" destId="{89605054-3635-491B-B07D-1BDD2A205BFB}" srcOrd="2" destOrd="0" presId="urn:microsoft.com/office/officeart/2005/8/layout/hierarchy1"/>
    <dgm:cxn modelId="{170045D8-FE1A-4D71-97AE-8BAA38103228}" type="presParOf" srcId="{B9BD6820-95DF-4C96-93DB-969608B8D4F9}" destId="{3CAC42B9-D93B-473F-A3E9-439978470E7F}" srcOrd="3" destOrd="0" presId="urn:microsoft.com/office/officeart/2005/8/layout/hierarchy1"/>
    <dgm:cxn modelId="{606410ED-F9DE-4F7C-8ADF-CBB38FB04EF0}" type="presParOf" srcId="{3CAC42B9-D93B-473F-A3E9-439978470E7F}" destId="{9D75E330-7ECA-4D2A-A6BE-C1722F701FF2}" srcOrd="0" destOrd="0" presId="urn:microsoft.com/office/officeart/2005/8/layout/hierarchy1"/>
    <dgm:cxn modelId="{0E4F3912-3301-40E8-8B67-469C4CC9C912}" type="presParOf" srcId="{9D75E330-7ECA-4D2A-A6BE-C1722F701FF2}" destId="{8C1C37C0-1447-4090-BC6A-4B75965A4C41}" srcOrd="0" destOrd="0" presId="urn:microsoft.com/office/officeart/2005/8/layout/hierarchy1"/>
    <dgm:cxn modelId="{E31D1A4E-E280-4858-A0AD-06B084965408}" type="presParOf" srcId="{9D75E330-7ECA-4D2A-A6BE-C1722F701FF2}" destId="{E6E83C17-AD60-4E3D-B544-2D1160FC5C5E}" srcOrd="1" destOrd="0" presId="urn:microsoft.com/office/officeart/2005/8/layout/hierarchy1"/>
    <dgm:cxn modelId="{C8E98101-DE22-41D7-853D-7B1C61C9C6BC}" type="presParOf" srcId="{3CAC42B9-D93B-473F-A3E9-439978470E7F}" destId="{A5C24595-07B2-4506-BC4C-55992FA5AF12}" srcOrd="1" destOrd="0" presId="urn:microsoft.com/office/officeart/2005/8/layout/hierarchy1"/>
    <dgm:cxn modelId="{E69896B3-7B04-409E-B3FA-95256E55A737}" type="presParOf" srcId="{A5C24595-07B2-4506-BC4C-55992FA5AF12}" destId="{E8DD7139-8B1C-44E4-9734-1A0A135E33D5}" srcOrd="0" destOrd="0" presId="urn:microsoft.com/office/officeart/2005/8/layout/hierarchy1"/>
    <dgm:cxn modelId="{C99A0C54-5444-4F75-90F4-2A9BF284FAE6}" type="presParOf" srcId="{A5C24595-07B2-4506-BC4C-55992FA5AF12}" destId="{16C9219E-85ED-4396-8101-DB046F5A0244}" srcOrd="1" destOrd="0" presId="urn:microsoft.com/office/officeart/2005/8/layout/hierarchy1"/>
    <dgm:cxn modelId="{20EB0BA2-5279-4E51-9186-D4E82E8C82C0}" type="presParOf" srcId="{16C9219E-85ED-4396-8101-DB046F5A0244}" destId="{C1A2035B-1826-4253-981C-3AA72B919FDC}" srcOrd="0" destOrd="0" presId="urn:microsoft.com/office/officeart/2005/8/layout/hierarchy1"/>
    <dgm:cxn modelId="{A4395AF5-31A7-4971-8999-09A0505C9A23}" type="presParOf" srcId="{C1A2035B-1826-4253-981C-3AA72B919FDC}" destId="{3562311F-B88A-481B-86B2-54DDB914DDA7}" srcOrd="0" destOrd="0" presId="urn:microsoft.com/office/officeart/2005/8/layout/hierarchy1"/>
    <dgm:cxn modelId="{9989E775-FFEA-4A25-B197-579F402FC6AC}" type="presParOf" srcId="{C1A2035B-1826-4253-981C-3AA72B919FDC}" destId="{2F9D00FC-CF96-4CF3-8A85-656109DFE692}" srcOrd="1" destOrd="0" presId="urn:microsoft.com/office/officeart/2005/8/layout/hierarchy1"/>
    <dgm:cxn modelId="{7D2D359E-2EDD-436E-BFE7-64016DBE07C9}" type="presParOf" srcId="{16C9219E-85ED-4396-8101-DB046F5A0244}" destId="{9AD56C86-5D5B-4348-B117-443F513DC9D0}" srcOrd="1" destOrd="0" presId="urn:microsoft.com/office/officeart/2005/8/layout/hierarchy1"/>
    <dgm:cxn modelId="{AA4F4286-B4EE-4F47-A3F4-D34B9C79F158}" type="presParOf" srcId="{B9BD6820-95DF-4C96-93DB-969608B8D4F9}" destId="{1AA9D8AF-981B-4345-867A-9D4C6C1B4DD4}" srcOrd="4" destOrd="0" presId="urn:microsoft.com/office/officeart/2005/8/layout/hierarchy1"/>
    <dgm:cxn modelId="{D5267B61-7B56-4461-90B0-2481526B6590}" type="presParOf" srcId="{B9BD6820-95DF-4C96-93DB-969608B8D4F9}" destId="{1A76D3BB-82E5-48A3-91CC-0F6E9B99F6DE}" srcOrd="5" destOrd="0" presId="urn:microsoft.com/office/officeart/2005/8/layout/hierarchy1"/>
    <dgm:cxn modelId="{D4B5AF3A-87E4-422F-A26C-C2DF55D0CD37}" type="presParOf" srcId="{1A76D3BB-82E5-48A3-91CC-0F6E9B99F6DE}" destId="{CC070F36-CFDA-4F97-91EA-551C37AC188C}" srcOrd="0" destOrd="0" presId="urn:microsoft.com/office/officeart/2005/8/layout/hierarchy1"/>
    <dgm:cxn modelId="{1314AF9E-E753-4572-8560-CC40D1B71523}" type="presParOf" srcId="{CC070F36-CFDA-4F97-91EA-551C37AC188C}" destId="{FECDC8B6-E50B-42AD-A0DD-1427DFA0BAC7}" srcOrd="0" destOrd="0" presId="urn:microsoft.com/office/officeart/2005/8/layout/hierarchy1"/>
    <dgm:cxn modelId="{FB882D7D-D8B4-40D3-9DB6-9315D5526749}" type="presParOf" srcId="{CC070F36-CFDA-4F97-91EA-551C37AC188C}" destId="{A64CC5B9-E20B-46D9-A143-1A4145119E4E}" srcOrd="1" destOrd="0" presId="urn:microsoft.com/office/officeart/2005/8/layout/hierarchy1"/>
    <dgm:cxn modelId="{47DDF41B-FA58-44C1-8232-1F12AD6B00F4}" type="presParOf" srcId="{1A76D3BB-82E5-48A3-91CC-0F6E9B99F6DE}" destId="{EBCCBF34-2F76-4E2A-8B4A-2C5B4ECDE271}" srcOrd="1" destOrd="0" presId="urn:microsoft.com/office/officeart/2005/8/layout/hierarchy1"/>
    <dgm:cxn modelId="{4833F38A-7799-4C7D-B69D-B85846CE184F}" type="presParOf" srcId="{EBCCBF34-2F76-4E2A-8B4A-2C5B4ECDE271}" destId="{152EE23E-E8C5-4288-8D36-074C8084D9B8}" srcOrd="0" destOrd="0" presId="urn:microsoft.com/office/officeart/2005/8/layout/hierarchy1"/>
    <dgm:cxn modelId="{F3349508-822B-4A44-93AF-F9F1343C083C}" type="presParOf" srcId="{EBCCBF34-2F76-4E2A-8B4A-2C5B4ECDE271}" destId="{2531835C-2EF3-4104-832B-3632436DAF3B}" srcOrd="1" destOrd="0" presId="urn:microsoft.com/office/officeart/2005/8/layout/hierarchy1"/>
    <dgm:cxn modelId="{FE1D2251-6396-49BA-A6DF-45C2234E9B2E}" type="presParOf" srcId="{2531835C-2EF3-4104-832B-3632436DAF3B}" destId="{92EEAD05-0274-41C0-A42C-2BDE77344EA0}" srcOrd="0" destOrd="0" presId="urn:microsoft.com/office/officeart/2005/8/layout/hierarchy1"/>
    <dgm:cxn modelId="{4B2A85DD-186A-4340-88C8-D40A9B4E679D}" type="presParOf" srcId="{92EEAD05-0274-41C0-A42C-2BDE77344EA0}" destId="{F2590195-5EC9-40CC-A77A-C754C5F17334}" srcOrd="0" destOrd="0" presId="urn:microsoft.com/office/officeart/2005/8/layout/hierarchy1"/>
    <dgm:cxn modelId="{9BDC7A0C-15C4-4302-BB87-14EDC398D7B6}" type="presParOf" srcId="{92EEAD05-0274-41C0-A42C-2BDE77344EA0}" destId="{121C1F34-ECD2-4612-95F6-7A7599A469C0}" srcOrd="1" destOrd="0" presId="urn:microsoft.com/office/officeart/2005/8/layout/hierarchy1"/>
    <dgm:cxn modelId="{8BF483E5-03FC-41FF-98F1-A7B4A67F7FED}" type="presParOf" srcId="{2531835C-2EF3-4104-832B-3632436DAF3B}" destId="{47917370-1F7F-4CB1-969E-59D2291E98E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C80326-2F14-4AE6-BCA2-2D69C1911E51}"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MX"/>
        </a:p>
      </dgm:t>
    </dgm:pt>
    <dgm:pt modelId="{1D6EAD7F-E7E7-4E77-A9DF-E6B2D56BB360}">
      <dgm:prSet phldrT="[Texto]" phldr="0"/>
      <dgm:spPr>
        <a:solidFill>
          <a:srgbClr val="63B32E"/>
        </a:solidFill>
        <a:ln>
          <a:solidFill>
            <a:srgbClr val="63B32E"/>
          </a:solidFill>
        </a:ln>
      </dgm:spPr>
      <dgm:t>
        <a:bodyPr/>
        <a:lstStyle/>
        <a:p>
          <a:r>
            <a:rPr lang="es-MX" dirty="0">
              <a:latin typeface="Amasis MT Pro Medium" panose="02040604050005020304" pitchFamily="18" charset="0"/>
            </a:rPr>
            <a:t>Dinámica Interna</a:t>
          </a:r>
        </a:p>
      </dgm:t>
    </dgm:pt>
    <dgm:pt modelId="{9477B0E1-3506-4226-A9F5-DBACB21FBBD5}" type="parTrans" cxnId="{1E8FE4A7-B8DA-4C32-B9D0-DE09C6E21E68}">
      <dgm:prSet/>
      <dgm:spPr/>
      <dgm:t>
        <a:bodyPr/>
        <a:lstStyle/>
        <a:p>
          <a:endParaRPr lang="es-MX"/>
        </a:p>
      </dgm:t>
    </dgm:pt>
    <dgm:pt modelId="{FD21825C-73D0-432E-8ED9-949AA375BAC8}" type="sibTrans" cxnId="{1E8FE4A7-B8DA-4C32-B9D0-DE09C6E21E68}">
      <dgm:prSet/>
      <dgm:spPr/>
      <dgm:t>
        <a:bodyPr/>
        <a:lstStyle/>
        <a:p>
          <a:endParaRPr lang="es-MX"/>
        </a:p>
      </dgm:t>
    </dgm:pt>
    <dgm:pt modelId="{2A9DBDC2-D525-4561-8D46-CD4F6AD87293}">
      <dgm:prSet phldrT="[Texto]" phldr="0"/>
      <dgm:spPr/>
      <dgm:t>
        <a:bodyPr/>
        <a:lstStyle/>
        <a:p>
          <a:r>
            <a:rPr lang="es-MX" dirty="0">
              <a:latin typeface="Amasis MT Pro Medium" panose="02040604050005020304" pitchFamily="18" charset="0"/>
            </a:rPr>
            <a:t>Innovación</a:t>
          </a:r>
        </a:p>
      </dgm:t>
    </dgm:pt>
    <dgm:pt modelId="{186A80CF-4036-4E46-929A-CE873134CF69}" type="parTrans" cxnId="{56B4B8EB-E553-4412-BE04-47516D68F7DD}">
      <dgm:prSet/>
      <dgm:spPr/>
      <dgm:t>
        <a:bodyPr/>
        <a:lstStyle/>
        <a:p>
          <a:endParaRPr lang="es-MX"/>
        </a:p>
      </dgm:t>
    </dgm:pt>
    <dgm:pt modelId="{806DBFE1-A233-45C5-8509-9909B4CAC65D}" type="sibTrans" cxnId="{56B4B8EB-E553-4412-BE04-47516D68F7DD}">
      <dgm:prSet/>
      <dgm:spPr/>
      <dgm:t>
        <a:bodyPr/>
        <a:lstStyle/>
        <a:p>
          <a:endParaRPr lang="es-MX"/>
        </a:p>
      </dgm:t>
    </dgm:pt>
    <dgm:pt modelId="{70378C6C-2BBC-4231-AB98-359C24C74115}">
      <dgm:prSet phldrT="[Texto]" phldr="0"/>
      <dgm:spPr/>
      <dgm:t>
        <a:bodyPr/>
        <a:lstStyle/>
        <a:p>
          <a:r>
            <a:rPr lang="es-MX" dirty="0">
              <a:latin typeface="Amasis MT Pro Medium" panose="02040604050005020304" pitchFamily="18" charset="0"/>
            </a:rPr>
            <a:t>Competencia</a:t>
          </a:r>
        </a:p>
      </dgm:t>
    </dgm:pt>
    <dgm:pt modelId="{2C3BE411-318E-4A2F-BA7D-2622F2BD7BE9}" type="parTrans" cxnId="{8530C74C-5039-478D-998B-79434418C081}">
      <dgm:prSet/>
      <dgm:spPr/>
      <dgm:t>
        <a:bodyPr/>
        <a:lstStyle/>
        <a:p>
          <a:endParaRPr lang="es-MX"/>
        </a:p>
      </dgm:t>
    </dgm:pt>
    <dgm:pt modelId="{D1665E52-7A3D-483F-91C3-453B864A8D0E}" type="sibTrans" cxnId="{8530C74C-5039-478D-998B-79434418C081}">
      <dgm:prSet/>
      <dgm:spPr/>
      <dgm:t>
        <a:bodyPr/>
        <a:lstStyle/>
        <a:p>
          <a:endParaRPr lang="es-MX"/>
        </a:p>
      </dgm:t>
    </dgm:pt>
    <dgm:pt modelId="{4DE4CBDB-AD1F-4AFD-801C-3B1E6D365529}">
      <dgm:prSet phldrT="[Texto]" phldr="0"/>
      <dgm:spPr>
        <a:solidFill>
          <a:srgbClr val="537630"/>
        </a:solidFill>
        <a:ln>
          <a:solidFill>
            <a:srgbClr val="537630"/>
          </a:solidFill>
        </a:ln>
      </dgm:spPr>
      <dgm:t>
        <a:bodyPr/>
        <a:lstStyle/>
        <a:p>
          <a:r>
            <a:rPr lang="es-MX" dirty="0">
              <a:latin typeface="Amasis MT Pro Medium" panose="02040604050005020304" pitchFamily="18" charset="0"/>
            </a:rPr>
            <a:t>Dinámica externa</a:t>
          </a:r>
        </a:p>
      </dgm:t>
    </dgm:pt>
    <dgm:pt modelId="{0513B1ED-7FF8-4F59-9CCE-866D12D1D15B}" type="parTrans" cxnId="{5F6B5C10-2908-4D8F-8F57-4E767709782E}">
      <dgm:prSet/>
      <dgm:spPr/>
      <dgm:t>
        <a:bodyPr/>
        <a:lstStyle/>
        <a:p>
          <a:endParaRPr lang="es-MX"/>
        </a:p>
      </dgm:t>
    </dgm:pt>
    <dgm:pt modelId="{A85E7271-8B7C-4302-942D-EB475F3BA955}" type="sibTrans" cxnId="{5F6B5C10-2908-4D8F-8F57-4E767709782E}">
      <dgm:prSet/>
      <dgm:spPr/>
      <dgm:t>
        <a:bodyPr/>
        <a:lstStyle/>
        <a:p>
          <a:endParaRPr lang="es-MX"/>
        </a:p>
      </dgm:t>
    </dgm:pt>
    <dgm:pt modelId="{54E2BAFC-19D9-4289-AD02-3066D34EAF16}">
      <dgm:prSet phldrT="[Texto]" phldr="0"/>
      <dgm:spPr/>
      <dgm:t>
        <a:bodyPr/>
        <a:lstStyle/>
        <a:p>
          <a:r>
            <a:rPr lang="es-MX" dirty="0">
              <a:latin typeface="Amasis MT Pro Medium" panose="02040604050005020304" pitchFamily="18" charset="0"/>
            </a:rPr>
            <a:t>Estructura de la sociedad</a:t>
          </a:r>
        </a:p>
      </dgm:t>
    </dgm:pt>
    <dgm:pt modelId="{928FB9B2-8002-4C06-A555-160BC214A0B5}" type="parTrans" cxnId="{C7F95748-342E-470E-AB8E-F6A66C099E9B}">
      <dgm:prSet/>
      <dgm:spPr/>
      <dgm:t>
        <a:bodyPr/>
        <a:lstStyle/>
        <a:p>
          <a:endParaRPr lang="es-MX"/>
        </a:p>
      </dgm:t>
    </dgm:pt>
    <dgm:pt modelId="{E1EAC72D-1C0B-40B5-8B3B-FA88670CE57A}" type="sibTrans" cxnId="{C7F95748-342E-470E-AB8E-F6A66C099E9B}">
      <dgm:prSet/>
      <dgm:spPr/>
      <dgm:t>
        <a:bodyPr/>
        <a:lstStyle/>
        <a:p>
          <a:endParaRPr lang="es-MX"/>
        </a:p>
      </dgm:t>
    </dgm:pt>
    <dgm:pt modelId="{A6DAD005-0AB8-4071-9790-D57DC0F0ED9E}">
      <dgm:prSet phldrT="[Texto]" phldr="0"/>
      <dgm:spPr/>
      <dgm:t>
        <a:bodyPr/>
        <a:lstStyle/>
        <a:p>
          <a:r>
            <a:rPr lang="es-MX" dirty="0">
              <a:latin typeface="Amasis MT Pro Medium" panose="02040604050005020304" pitchFamily="18" charset="0"/>
            </a:rPr>
            <a:t>Ciencia y desarrollo de la tecnología</a:t>
          </a:r>
        </a:p>
      </dgm:t>
    </dgm:pt>
    <dgm:pt modelId="{A03E1755-9077-467E-837F-B9D835A764F1}" type="parTrans" cxnId="{CA017818-2BE6-40E2-B9BE-F7B12DBD542F}">
      <dgm:prSet/>
      <dgm:spPr/>
      <dgm:t>
        <a:bodyPr/>
        <a:lstStyle/>
        <a:p>
          <a:endParaRPr lang="es-MX"/>
        </a:p>
      </dgm:t>
    </dgm:pt>
    <dgm:pt modelId="{807FA741-0A85-475C-9EC6-7A30231F8409}" type="sibTrans" cxnId="{CA017818-2BE6-40E2-B9BE-F7B12DBD542F}">
      <dgm:prSet/>
      <dgm:spPr/>
      <dgm:t>
        <a:bodyPr/>
        <a:lstStyle/>
        <a:p>
          <a:endParaRPr lang="es-MX"/>
        </a:p>
      </dgm:t>
    </dgm:pt>
    <dgm:pt modelId="{0E9C3934-31A2-45D7-B6D8-B590B73A54F5}">
      <dgm:prSet phldrT="[Texto]" phldr="0"/>
      <dgm:spPr/>
      <dgm:t>
        <a:bodyPr/>
        <a:lstStyle/>
        <a:p>
          <a:r>
            <a:rPr lang="es-MX" dirty="0">
              <a:latin typeface="Amasis MT Pro Medium" panose="02040604050005020304" pitchFamily="18" charset="0"/>
            </a:rPr>
            <a:t>Acumulación</a:t>
          </a:r>
        </a:p>
      </dgm:t>
    </dgm:pt>
    <dgm:pt modelId="{651280B6-FAE1-4C57-AED0-109A63F5E92B}" type="parTrans" cxnId="{0E917700-7102-4BA5-8D21-FEE3D876A87E}">
      <dgm:prSet/>
      <dgm:spPr/>
      <dgm:t>
        <a:bodyPr/>
        <a:lstStyle/>
        <a:p>
          <a:endParaRPr lang="es-MX"/>
        </a:p>
      </dgm:t>
    </dgm:pt>
    <dgm:pt modelId="{7DDCABEC-E6B3-46AA-9E3F-B4AF2F81B2BB}" type="sibTrans" cxnId="{0E917700-7102-4BA5-8D21-FEE3D876A87E}">
      <dgm:prSet/>
      <dgm:spPr/>
      <dgm:t>
        <a:bodyPr/>
        <a:lstStyle/>
        <a:p>
          <a:endParaRPr lang="es-MX"/>
        </a:p>
      </dgm:t>
    </dgm:pt>
    <dgm:pt modelId="{79E976E4-B9E8-4A62-A07B-CD2E7FD9B8AC}">
      <dgm:prSet phldrT="[Texto]" phldr="0"/>
      <dgm:spPr/>
      <dgm:t>
        <a:bodyPr/>
        <a:lstStyle/>
        <a:p>
          <a:r>
            <a:rPr lang="es-MX" dirty="0">
              <a:latin typeface="Amasis MT Pro Medium" panose="02040604050005020304" pitchFamily="18" charset="0"/>
            </a:rPr>
            <a:t>Equilibrio</a:t>
          </a:r>
        </a:p>
      </dgm:t>
    </dgm:pt>
    <dgm:pt modelId="{FC0FA260-F470-41B2-9EDF-10215A03600E}" type="parTrans" cxnId="{527BE827-97AD-4D39-8F9F-4E391B53AC28}">
      <dgm:prSet/>
      <dgm:spPr/>
      <dgm:t>
        <a:bodyPr/>
        <a:lstStyle/>
        <a:p>
          <a:endParaRPr lang="es-MX"/>
        </a:p>
      </dgm:t>
    </dgm:pt>
    <dgm:pt modelId="{4D9E2CD0-A052-46D4-8420-BAB08411C03C}" type="sibTrans" cxnId="{527BE827-97AD-4D39-8F9F-4E391B53AC28}">
      <dgm:prSet/>
      <dgm:spPr/>
      <dgm:t>
        <a:bodyPr/>
        <a:lstStyle/>
        <a:p>
          <a:endParaRPr lang="es-MX"/>
        </a:p>
      </dgm:t>
    </dgm:pt>
    <dgm:pt modelId="{CF35636A-C123-4BE1-A05A-E071B4012FFF}">
      <dgm:prSet phldrT="[Texto]" phldr="0"/>
      <dgm:spPr/>
      <dgm:t>
        <a:bodyPr/>
        <a:lstStyle/>
        <a:p>
          <a:r>
            <a:rPr lang="es-MX" dirty="0">
              <a:latin typeface="Amasis MT Pro Medium" panose="02040604050005020304" pitchFamily="18" charset="0"/>
            </a:rPr>
            <a:t>Geopolítica y política nacional</a:t>
          </a:r>
        </a:p>
      </dgm:t>
    </dgm:pt>
    <dgm:pt modelId="{61F954F0-9635-4EEF-B1C5-F0D620BDEE6A}" type="parTrans" cxnId="{2C78CF43-3287-4A82-8946-26BAA10C8B14}">
      <dgm:prSet/>
      <dgm:spPr/>
      <dgm:t>
        <a:bodyPr/>
        <a:lstStyle/>
        <a:p>
          <a:endParaRPr lang="es-MX"/>
        </a:p>
      </dgm:t>
    </dgm:pt>
    <dgm:pt modelId="{91D26CFF-4698-442E-8573-3CD45E36D76E}" type="sibTrans" cxnId="{2C78CF43-3287-4A82-8946-26BAA10C8B14}">
      <dgm:prSet/>
      <dgm:spPr/>
      <dgm:t>
        <a:bodyPr/>
        <a:lstStyle/>
        <a:p>
          <a:endParaRPr lang="es-MX"/>
        </a:p>
      </dgm:t>
    </dgm:pt>
    <dgm:pt modelId="{73567A6F-43FD-410F-BCEF-25228A02D04F}" type="pres">
      <dgm:prSet presAssocID="{D4C80326-2F14-4AE6-BCA2-2D69C1911E51}" presName="Name0" presStyleCnt="0">
        <dgm:presLayoutVars>
          <dgm:chMax val="7"/>
          <dgm:chPref val="7"/>
          <dgm:dir/>
          <dgm:animLvl val="lvl"/>
        </dgm:presLayoutVars>
      </dgm:prSet>
      <dgm:spPr/>
    </dgm:pt>
    <dgm:pt modelId="{74150C46-5FE7-4A88-97BA-9491281201ED}" type="pres">
      <dgm:prSet presAssocID="{1D6EAD7F-E7E7-4E77-A9DF-E6B2D56BB360}" presName="Accent1" presStyleCnt="0"/>
      <dgm:spPr/>
    </dgm:pt>
    <dgm:pt modelId="{A308710B-A44B-4F33-8B43-30EAC22E6291}" type="pres">
      <dgm:prSet presAssocID="{1D6EAD7F-E7E7-4E77-A9DF-E6B2D56BB360}" presName="Accent" presStyleLbl="node1" presStyleIdx="0" presStyleCnt="2"/>
      <dgm:spPr>
        <a:solidFill>
          <a:srgbClr val="537630"/>
        </a:solidFill>
        <a:ln>
          <a:solidFill>
            <a:srgbClr val="537630"/>
          </a:solidFill>
        </a:ln>
      </dgm:spPr>
    </dgm:pt>
    <dgm:pt modelId="{6E43439F-B33E-4656-B756-BAE5147AEB0C}" type="pres">
      <dgm:prSet presAssocID="{1D6EAD7F-E7E7-4E77-A9DF-E6B2D56BB360}" presName="Child1" presStyleLbl="revTx" presStyleIdx="0" presStyleCnt="4">
        <dgm:presLayoutVars>
          <dgm:chMax val="0"/>
          <dgm:chPref val="0"/>
          <dgm:bulletEnabled val="1"/>
        </dgm:presLayoutVars>
      </dgm:prSet>
      <dgm:spPr/>
    </dgm:pt>
    <dgm:pt modelId="{1ABE1608-6291-44EF-AFA2-054F42AD5218}" type="pres">
      <dgm:prSet presAssocID="{1D6EAD7F-E7E7-4E77-A9DF-E6B2D56BB360}" presName="Parent1" presStyleLbl="revTx" presStyleIdx="1" presStyleCnt="4">
        <dgm:presLayoutVars>
          <dgm:chMax val="1"/>
          <dgm:chPref val="1"/>
          <dgm:bulletEnabled val="1"/>
        </dgm:presLayoutVars>
      </dgm:prSet>
      <dgm:spPr/>
    </dgm:pt>
    <dgm:pt modelId="{5FD7EE8F-5B34-41B9-BB96-961A2230D4FA}" type="pres">
      <dgm:prSet presAssocID="{4DE4CBDB-AD1F-4AFD-801C-3B1E6D365529}" presName="Accent2" presStyleCnt="0"/>
      <dgm:spPr/>
    </dgm:pt>
    <dgm:pt modelId="{6A71055B-3DEB-4733-85F8-3F5905F5A23E}" type="pres">
      <dgm:prSet presAssocID="{4DE4CBDB-AD1F-4AFD-801C-3B1E6D365529}" presName="Accent" presStyleLbl="node1" presStyleIdx="1" presStyleCnt="2"/>
      <dgm:spPr>
        <a:solidFill>
          <a:srgbClr val="63B32E"/>
        </a:solidFill>
        <a:ln>
          <a:solidFill>
            <a:srgbClr val="63B32E"/>
          </a:solidFill>
        </a:ln>
      </dgm:spPr>
    </dgm:pt>
    <dgm:pt modelId="{89195047-F231-4F8F-AA1D-AE6FE654C92D}" type="pres">
      <dgm:prSet presAssocID="{4DE4CBDB-AD1F-4AFD-801C-3B1E6D365529}" presName="Child2" presStyleLbl="revTx" presStyleIdx="2" presStyleCnt="4">
        <dgm:presLayoutVars>
          <dgm:chMax val="0"/>
          <dgm:chPref val="0"/>
          <dgm:bulletEnabled val="1"/>
        </dgm:presLayoutVars>
      </dgm:prSet>
      <dgm:spPr/>
    </dgm:pt>
    <dgm:pt modelId="{82780EDF-8DB0-40DC-9499-31155D357D0B}" type="pres">
      <dgm:prSet presAssocID="{4DE4CBDB-AD1F-4AFD-801C-3B1E6D365529}" presName="Parent2" presStyleLbl="revTx" presStyleIdx="3" presStyleCnt="4">
        <dgm:presLayoutVars>
          <dgm:chMax val="1"/>
          <dgm:chPref val="1"/>
          <dgm:bulletEnabled val="1"/>
        </dgm:presLayoutVars>
      </dgm:prSet>
      <dgm:spPr/>
    </dgm:pt>
  </dgm:ptLst>
  <dgm:cxnLst>
    <dgm:cxn modelId="{0E917700-7102-4BA5-8D21-FEE3D876A87E}" srcId="{1D6EAD7F-E7E7-4E77-A9DF-E6B2D56BB360}" destId="{0E9C3934-31A2-45D7-B6D8-B590B73A54F5}" srcOrd="2" destOrd="0" parTransId="{651280B6-FAE1-4C57-AED0-109A63F5E92B}" sibTransId="{7DDCABEC-E6B3-46AA-9E3F-B4AF2F81B2BB}"/>
    <dgm:cxn modelId="{5F6B5C10-2908-4D8F-8F57-4E767709782E}" srcId="{D4C80326-2F14-4AE6-BCA2-2D69C1911E51}" destId="{4DE4CBDB-AD1F-4AFD-801C-3B1E6D365529}" srcOrd="1" destOrd="0" parTransId="{0513B1ED-7FF8-4F59-9CCE-866D12D1D15B}" sibTransId="{A85E7271-8B7C-4302-942D-EB475F3BA955}"/>
    <dgm:cxn modelId="{38A82714-48BF-47DE-B246-83E73EFC965C}" type="presOf" srcId="{CF35636A-C123-4BE1-A05A-E071B4012FFF}" destId="{89195047-F231-4F8F-AA1D-AE6FE654C92D}" srcOrd="0" destOrd="1" presId="urn:microsoft.com/office/officeart/2009/layout/CircleArrowProcess"/>
    <dgm:cxn modelId="{CA017818-2BE6-40E2-B9BE-F7B12DBD542F}" srcId="{4DE4CBDB-AD1F-4AFD-801C-3B1E6D365529}" destId="{A6DAD005-0AB8-4071-9790-D57DC0F0ED9E}" srcOrd="2" destOrd="0" parTransId="{A03E1755-9077-467E-837F-B9D835A764F1}" sibTransId="{807FA741-0A85-475C-9EC6-7A30231F8409}"/>
    <dgm:cxn modelId="{1E0A8918-C3C1-4152-A7A4-60113D75AAEB}" type="presOf" srcId="{54E2BAFC-19D9-4289-AD02-3066D34EAF16}" destId="{89195047-F231-4F8F-AA1D-AE6FE654C92D}" srcOrd="0" destOrd="0" presId="urn:microsoft.com/office/officeart/2009/layout/CircleArrowProcess"/>
    <dgm:cxn modelId="{1CDC9224-A953-47D3-A356-ABB0F3A97852}" type="presOf" srcId="{79E976E4-B9E8-4A62-A07B-CD2E7FD9B8AC}" destId="{6E43439F-B33E-4656-B756-BAE5147AEB0C}" srcOrd="0" destOrd="3" presId="urn:microsoft.com/office/officeart/2009/layout/CircleArrowProcess"/>
    <dgm:cxn modelId="{527BE827-97AD-4D39-8F9F-4E391B53AC28}" srcId="{1D6EAD7F-E7E7-4E77-A9DF-E6B2D56BB360}" destId="{79E976E4-B9E8-4A62-A07B-CD2E7FD9B8AC}" srcOrd="3" destOrd="0" parTransId="{FC0FA260-F470-41B2-9EDF-10215A03600E}" sibTransId="{4D9E2CD0-A052-46D4-8420-BAB08411C03C}"/>
    <dgm:cxn modelId="{1AF3042F-0C07-4EFF-AD5E-DD342208A3D7}" type="presOf" srcId="{0E9C3934-31A2-45D7-B6D8-B590B73A54F5}" destId="{6E43439F-B33E-4656-B756-BAE5147AEB0C}" srcOrd="0" destOrd="2" presId="urn:microsoft.com/office/officeart/2009/layout/CircleArrowProcess"/>
    <dgm:cxn modelId="{6CA1D15C-5997-4ABB-9914-ACC2E4E205B2}" type="presOf" srcId="{A6DAD005-0AB8-4071-9790-D57DC0F0ED9E}" destId="{89195047-F231-4F8F-AA1D-AE6FE654C92D}" srcOrd="0" destOrd="2" presId="urn:microsoft.com/office/officeart/2009/layout/CircleArrowProcess"/>
    <dgm:cxn modelId="{2C78CF43-3287-4A82-8946-26BAA10C8B14}" srcId="{4DE4CBDB-AD1F-4AFD-801C-3B1E6D365529}" destId="{CF35636A-C123-4BE1-A05A-E071B4012FFF}" srcOrd="1" destOrd="0" parTransId="{61F954F0-9635-4EEF-B1C5-F0D620BDEE6A}" sibTransId="{91D26CFF-4698-442E-8573-3CD45E36D76E}"/>
    <dgm:cxn modelId="{C7F95748-342E-470E-AB8E-F6A66C099E9B}" srcId="{4DE4CBDB-AD1F-4AFD-801C-3B1E6D365529}" destId="{54E2BAFC-19D9-4289-AD02-3066D34EAF16}" srcOrd="0" destOrd="0" parTransId="{928FB9B2-8002-4C06-A555-160BC214A0B5}" sibTransId="{E1EAC72D-1C0B-40B5-8B3B-FA88670CE57A}"/>
    <dgm:cxn modelId="{8A9E714A-1D99-44AA-84B1-08F50DDF0C8A}" type="presOf" srcId="{D4C80326-2F14-4AE6-BCA2-2D69C1911E51}" destId="{73567A6F-43FD-410F-BCEF-25228A02D04F}" srcOrd="0" destOrd="0" presId="urn:microsoft.com/office/officeart/2009/layout/CircleArrowProcess"/>
    <dgm:cxn modelId="{8530C74C-5039-478D-998B-79434418C081}" srcId="{1D6EAD7F-E7E7-4E77-A9DF-E6B2D56BB360}" destId="{70378C6C-2BBC-4231-AB98-359C24C74115}" srcOrd="1" destOrd="0" parTransId="{2C3BE411-318E-4A2F-BA7D-2622F2BD7BE9}" sibTransId="{D1665E52-7A3D-483F-91C3-453B864A8D0E}"/>
    <dgm:cxn modelId="{575F4654-B1F5-476D-B5EC-28456195A57E}" type="presOf" srcId="{1D6EAD7F-E7E7-4E77-A9DF-E6B2D56BB360}" destId="{1ABE1608-6291-44EF-AFA2-054F42AD5218}" srcOrd="0" destOrd="0" presId="urn:microsoft.com/office/officeart/2009/layout/CircleArrowProcess"/>
    <dgm:cxn modelId="{C7E1F654-FEC8-4082-9B47-3214A89293DC}" type="presOf" srcId="{4DE4CBDB-AD1F-4AFD-801C-3B1E6D365529}" destId="{82780EDF-8DB0-40DC-9499-31155D357D0B}" srcOrd="0" destOrd="0" presId="urn:microsoft.com/office/officeart/2009/layout/CircleArrowProcess"/>
    <dgm:cxn modelId="{99506080-AE97-4348-9CBC-3BC841CCC235}" type="presOf" srcId="{2A9DBDC2-D525-4561-8D46-CD4F6AD87293}" destId="{6E43439F-B33E-4656-B756-BAE5147AEB0C}" srcOrd="0" destOrd="0" presId="urn:microsoft.com/office/officeart/2009/layout/CircleArrowProcess"/>
    <dgm:cxn modelId="{1E8FE4A7-B8DA-4C32-B9D0-DE09C6E21E68}" srcId="{D4C80326-2F14-4AE6-BCA2-2D69C1911E51}" destId="{1D6EAD7F-E7E7-4E77-A9DF-E6B2D56BB360}" srcOrd="0" destOrd="0" parTransId="{9477B0E1-3506-4226-A9F5-DBACB21FBBD5}" sibTransId="{FD21825C-73D0-432E-8ED9-949AA375BAC8}"/>
    <dgm:cxn modelId="{F3F462D7-82D7-46BD-B459-8CB510D444E4}" type="presOf" srcId="{70378C6C-2BBC-4231-AB98-359C24C74115}" destId="{6E43439F-B33E-4656-B756-BAE5147AEB0C}" srcOrd="0" destOrd="1" presId="urn:microsoft.com/office/officeart/2009/layout/CircleArrowProcess"/>
    <dgm:cxn modelId="{56B4B8EB-E553-4412-BE04-47516D68F7DD}" srcId="{1D6EAD7F-E7E7-4E77-A9DF-E6B2D56BB360}" destId="{2A9DBDC2-D525-4561-8D46-CD4F6AD87293}" srcOrd="0" destOrd="0" parTransId="{186A80CF-4036-4E46-929A-CE873134CF69}" sibTransId="{806DBFE1-A233-45C5-8509-9909B4CAC65D}"/>
    <dgm:cxn modelId="{6F289F84-B862-4B19-8607-88271754598E}" type="presParOf" srcId="{73567A6F-43FD-410F-BCEF-25228A02D04F}" destId="{74150C46-5FE7-4A88-97BA-9491281201ED}" srcOrd="0" destOrd="0" presId="urn:microsoft.com/office/officeart/2009/layout/CircleArrowProcess"/>
    <dgm:cxn modelId="{01AE1F42-81A2-43F7-8314-6CE560287BCF}" type="presParOf" srcId="{74150C46-5FE7-4A88-97BA-9491281201ED}" destId="{A308710B-A44B-4F33-8B43-30EAC22E6291}" srcOrd="0" destOrd="0" presId="urn:microsoft.com/office/officeart/2009/layout/CircleArrowProcess"/>
    <dgm:cxn modelId="{41A56962-8B5A-4053-9B6F-AAC8EC470632}" type="presParOf" srcId="{73567A6F-43FD-410F-BCEF-25228A02D04F}" destId="{6E43439F-B33E-4656-B756-BAE5147AEB0C}" srcOrd="1" destOrd="0" presId="urn:microsoft.com/office/officeart/2009/layout/CircleArrowProcess"/>
    <dgm:cxn modelId="{B01CE910-6477-48D9-BE0B-AAE6441AD57E}" type="presParOf" srcId="{73567A6F-43FD-410F-BCEF-25228A02D04F}" destId="{1ABE1608-6291-44EF-AFA2-054F42AD5218}" srcOrd="2" destOrd="0" presId="urn:microsoft.com/office/officeart/2009/layout/CircleArrowProcess"/>
    <dgm:cxn modelId="{4706DD21-CE3C-4BEA-84CB-86583B8993F6}" type="presParOf" srcId="{73567A6F-43FD-410F-BCEF-25228A02D04F}" destId="{5FD7EE8F-5B34-41B9-BB96-961A2230D4FA}" srcOrd="3" destOrd="0" presId="urn:microsoft.com/office/officeart/2009/layout/CircleArrowProcess"/>
    <dgm:cxn modelId="{C4DEDC3F-4487-4AA3-84B4-5098C91FBA4F}" type="presParOf" srcId="{5FD7EE8F-5B34-41B9-BB96-961A2230D4FA}" destId="{6A71055B-3DEB-4733-85F8-3F5905F5A23E}" srcOrd="0" destOrd="0" presId="urn:microsoft.com/office/officeart/2009/layout/CircleArrowProcess"/>
    <dgm:cxn modelId="{9CC69DFF-B1BE-43D9-AE19-11AB71CBF880}" type="presParOf" srcId="{73567A6F-43FD-410F-BCEF-25228A02D04F}" destId="{89195047-F231-4F8F-AA1D-AE6FE654C92D}" srcOrd="4" destOrd="0" presId="urn:microsoft.com/office/officeart/2009/layout/CircleArrowProcess"/>
    <dgm:cxn modelId="{3CC87320-4433-4269-A4E6-B1377DCDE0B2}" type="presParOf" srcId="{73567A6F-43FD-410F-BCEF-25228A02D04F}" destId="{82780EDF-8DB0-40DC-9499-31155D357D0B}"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F3DEED-158B-4D12-B6CB-0F8B730B9B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1FAA0626-979A-4B00-8E2B-2B9886839749}">
      <dgm:prSet phldrT="[Texto]" phldr="0"/>
      <dgm:spPr>
        <a:solidFill>
          <a:srgbClr val="537630"/>
        </a:solidFill>
        <a:ln>
          <a:solidFill>
            <a:srgbClr val="537630"/>
          </a:solidFill>
        </a:ln>
      </dgm:spPr>
      <dgm:t>
        <a:bodyPr/>
        <a:lstStyle/>
        <a:p>
          <a:r>
            <a:rPr lang="es-MX" dirty="0"/>
            <a:t>D. Externa</a:t>
          </a:r>
        </a:p>
      </dgm:t>
    </dgm:pt>
    <dgm:pt modelId="{2034A888-4241-47DE-8DEB-04B3E8F937C6}" type="parTrans" cxnId="{B566DE67-D4F7-49B1-85BF-D8E2DA32E732}">
      <dgm:prSet/>
      <dgm:spPr/>
      <dgm:t>
        <a:bodyPr/>
        <a:lstStyle/>
        <a:p>
          <a:endParaRPr lang="es-MX"/>
        </a:p>
      </dgm:t>
    </dgm:pt>
    <dgm:pt modelId="{9099D023-9941-412E-8054-C4A879F44170}" type="sibTrans" cxnId="{B566DE67-D4F7-49B1-85BF-D8E2DA32E732}">
      <dgm:prSet/>
      <dgm:spPr/>
      <dgm:t>
        <a:bodyPr/>
        <a:lstStyle/>
        <a:p>
          <a:endParaRPr lang="es-MX"/>
        </a:p>
      </dgm:t>
    </dgm:pt>
    <dgm:pt modelId="{44C3BBF8-4410-4D3E-B444-14C02DFE1BF2}">
      <dgm:prSet phldrT="[Texto]" phldr="0"/>
      <dgm:spPr>
        <a:solidFill>
          <a:schemeClr val="accent6">
            <a:lumMod val="20000"/>
            <a:lumOff val="80000"/>
            <a:alpha val="90000"/>
          </a:schemeClr>
        </a:solidFill>
      </dgm:spPr>
      <dgm:t>
        <a:bodyPr/>
        <a:lstStyle/>
        <a:p>
          <a:r>
            <a:rPr lang="es-MX" dirty="0"/>
            <a:t>Fin de la Guerra Fría</a:t>
          </a:r>
        </a:p>
      </dgm:t>
    </dgm:pt>
    <dgm:pt modelId="{24239CC4-0317-4DA4-A4EA-C179E5F6D13A}" type="parTrans" cxnId="{EBE4847A-6D65-4C49-B093-2E3E76AF5C25}">
      <dgm:prSet/>
      <dgm:spPr/>
      <dgm:t>
        <a:bodyPr/>
        <a:lstStyle/>
        <a:p>
          <a:endParaRPr lang="es-MX"/>
        </a:p>
      </dgm:t>
    </dgm:pt>
    <dgm:pt modelId="{0FEDD9D4-E10E-4A53-A6E1-34BB8F601AB4}" type="sibTrans" cxnId="{EBE4847A-6D65-4C49-B093-2E3E76AF5C25}">
      <dgm:prSet/>
      <dgm:spPr/>
      <dgm:t>
        <a:bodyPr/>
        <a:lstStyle/>
        <a:p>
          <a:endParaRPr lang="es-MX"/>
        </a:p>
      </dgm:t>
    </dgm:pt>
    <dgm:pt modelId="{BF78C8FA-F433-4F88-9F60-C5222C26FED3}">
      <dgm:prSet phldrT="[Texto]" phldr="0"/>
      <dgm:spPr>
        <a:solidFill>
          <a:schemeClr val="accent6">
            <a:lumMod val="20000"/>
            <a:lumOff val="80000"/>
            <a:alpha val="90000"/>
          </a:schemeClr>
        </a:solidFill>
      </dgm:spPr>
      <dgm:t>
        <a:bodyPr/>
        <a:lstStyle/>
        <a:p>
          <a:r>
            <a:rPr lang="es-MX" dirty="0"/>
            <a:t>Apertura económica global</a:t>
          </a:r>
        </a:p>
      </dgm:t>
    </dgm:pt>
    <dgm:pt modelId="{68F8BBA7-D2F9-4CE3-A682-EB1C9798AECF}" type="parTrans" cxnId="{C822D564-103D-422E-B231-4C571F990CAB}">
      <dgm:prSet/>
      <dgm:spPr/>
      <dgm:t>
        <a:bodyPr/>
        <a:lstStyle/>
        <a:p>
          <a:endParaRPr lang="es-MX"/>
        </a:p>
      </dgm:t>
    </dgm:pt>
    <dgm:pt modelId="{02178F5D-51D8-41B5-8ECE-4F41537E6EA6}" type="sibTrans" cxnId="{C822D564-103D-422E-B231-4C571F990CAB}">
      <dgm:prSet/>
      <dgm:spPr/>
      <dgm:t>
        <a:bodyPr/>
        <a:lstStyle/>
        <a:p>
          <a:endParaRPr lang="es-MX"/>
        </a:p>
      </dgm:t>
    </dgm:pt>
    <dgm:pt modelId="{4E07EAFF-38EB-4082-B778-289F2695A2B6}">
      <dgm:prSet phldrT="[Texto]" phldr="0"/>
      <dgm:spPr>
        <a:solidFill>
          <a:srgbClr val="63B32E"/>
        </a:solidFill>
        <a:ln>
          <a:solidFill>
            <a:srgbClr val="00B050"/>
          </a:solidFill>
        </a:ln>
      </dgm:spPr>
      <dgm:t>
        <a:bodyPr/>
        <a:lstStyle/>
        <a:p>
          <a:r>
            <a:rPr lang="es-MX" dirty="0"/>
            <a:t>D. Interna</a:t>
          </a:r>
        </a:p>
      </dgm:t>
    </dgm:pt>
    <dgm:pt modelId="{010FA4E9-ED3B-4AF9-8904-BD770907625C}" type="parTrans" cxnId="{63590695-1457-48AD-8CC8-279F8CAF8F1A}">
      <dgm:prSet/>
      <dgm:spPr/>
      <dgm:t>
        <a:bodyPr/>
        <a:lstStyle/>
        <a:p>
          <a:endParaRPr lang="es-MX"/>
        </a:p>
      </dgm:t>
    </dgm:pt>
    <dgm:pt modelId="{4E7275BC-46A2-491D-BA4B-24196013AED4}" type="sibTrans" cxnId="{63590695-1457-48AD-8CC8-279F8CAF8F1A}">
      <dgm:prSet/>
      <dgm:spPr/>
      <dgm:t>
        <a:bodyPr/>
        <a:lstStyle/>
        <a:p>
          <a:endParaRPr lang="es-MX"/>
        </a:p>
      </dgm:t>
    </dgm:pt>
    <dgm:pt modelId="{F31055EE-4BE6-4C2B-9D4C-DF6AF391A279}">
      <dgm:prSet phldrT="[Texto]" phldr="0"/>
      <dgm:spPr>
        <a:solidFill>
          <a:schemeClr val="accent6">
            <a:lumMod val="20000"/>
            <a:lumOff val="80000"/>
            <a:alpha val="90000"/>
          </a:schemeClr>
        </a:solidFill>
      </dgm:spPr>
      <dgm:t>
        <a:bodyPr/>
        <a:lstStyle/>
        <a:p>
          <a:r>
            <a:rPr lang="es-MX" dirty="0"/>
            <a:t>Apertura al capital extranjero – Puertas abiertas”</a:t>
          </a:r>
        </a:p>
      </dgm:t>
    </dgm:pt>
    <dgm:pt modelId="{545AC81E-EEB6-4F6F-8011-5F7A21415CB1}" type="parTrans" cxnId="{B566FEFA-BC46-4356-9285-30F1C220EA3C}">
      <dgm:prSet/>
      <dgm:spPr/>
      <dgm:t>
        <a:bodyPr/>
        <a:lstStyle/>
        <a:p>
          <a:endParaRPr lang="es-MX"/>
        </a:p>
      </dgm:t>
    </dgm:pt>
    <dgm:pt modelId="{9EE29FEA-4D95-439F-8639-AA66935223A7}" type="sibTrans" cxnId="{B566FEFA-BC46-4356-9285-30F1C220EA3C}">
      <dgm:prSet/>
      <dgm:spPr/>
      <dgm:t>
        <a:bodyPr/>
        <a:lstStyle/>
        <a:p>
          <a:endParaRPr lang="es-MX"/>
        </a:p>
      </dgm:t>
    </dgm:pt>
    <dgm:pt modelId="{138FD733-1C11-4DE3-A536-B2F37F177596}">
      <dgm:prSet phldrT="[Texto]" phldr="0"/>
      <dgm:spPr>
        <a:solidFill>
          <a:schemeClr val="accent6">
            <a:lumMod val="20000"/>
            <a:lumOff val="80000"/>
            <a:alpha val="90000"/>
          </a:schemeClr>
        </a:solidFill>
      </dgm:spPr>
      <dgm:t>
        <a:bodyPr/>
        <a:lstStyle/>
        <a:p>
          <a:r>
            <a:rPr lang="es-MX"/>
            <a:t>Empresas de occidente con carga prestacional</a:t>
          </a:r>
          <a:endParaRPr lang="es-MX" dirty="0"/>
        </a:p>
      </dgm:t>
    </dgm:pt>
    <dgm:pt modelId="{FA2EF66D-0193-43D9-87DE-101011CB3B52}" type="parTrans" cxnId="{FFCDB48B-7937-43A4-AC3F-F1FB65CE7216}">
      <dgm:prSet/>
      <dgm:spPr/>
      <dgm:t>
        <a:bodyPr/>
        <a:lstStyle/>
        <a:p>
          <a:endParaRPr lang="es-MX"/>
        </a:p>
      </dgm:t>
    </dgm:pt>
    <dgm:pt modelId="{E901FB2C-2A6D-4DAF-AE7A-D36BF8D70CE6}" type="sibTrans" cxnId="{FFCDB48B-7937-43A4-AC3F-F1FB65CE7216}">
      <dgm:prSet/>
      <dgm:spPr/>
      <dgm:t>
        <a:bodyPr/>
        <a:lstStyle/>
        <a:p>
          <a:endParaRPr lang="es-MX"/>
        </a:p>
      </dgm:t>
    </dgm:pt>
    <dgm:pt modelId="{AA66C864-F226-45B4-B3DE-D00FA5EAD397}">
      <dgm:prSet phldrT="[Texto]" phldr="0"/>
      <dgm:spPr>
        <a:solidFill>
          <a:schemeClr val="accent6">
            <a:lumMod val="20000"/>
            <a:lumOff val="80000"/>
            <a:alpha val="90000"/>
          </a:schemeClr>
        </a:solidFill>
      </dgm:spPr>
      <dgm:t>
        <a:bodyPr/>
        <a:lstStyle/>
        <a:p>
          <a:r>
            <a:rPr lang="es-MX"/>
            <a:t>Promoción del FMI y la OMC al libre mercado</a:t>
          </a:r>
          <a:endParaRPr lang="es-MX" dirty="0"/>
        </a:p>
      </dgm:t>
    </dgm:pt>
    <dgm:pt modelId="{22ABA679-DD86-4B3C-A821-2E9F596D383C}" type="parTrans" cxnId="{9C2600EF-728A-4189-810E-101759F25AF3}">
      <dgm:prSet/>
      <dgm:spPr/>
      <dgm:t>
        <a:bodyPr/>
        <a:lstStyle/>
        <a:p>
          <a:endParaRPr lang="es-MX"/>
        </a:p>
      </dgm:t>
    </dgm:pt>
    <dgm:pt modelId="{F9AD35B9-F214-4C3C-8235-3AFC3581F665}" type="sibTrans" cxnId="{9C2600EF-728A-4189-810E-101759F25AF3}">
      <dgm:prSet/>
      <dgm:spPr/>
      <dgm:t>
        <a:bodyPr/>
        <a:lstStyle/>
        <a:p>
          <a:endParaRPr lang="es-MX"/>
        </a:p>
      </dgm:t>
    </dgm:pt>
    <dgm:pt modelId="{24429FD5-4DD4-4163-9557-71EDCDD8ED31}">
      <dgm:prSet phldrT="[Texto]" phldr="0"/>
      <dgm:spPr>
        <a:solidFill>
          <a:schemeClr val="accent6">
            <a:lumMod val="20000"/>
            <a:lumOff val="80000"/>
            <a:alpha val="90000"/>
          </a:schemeClr>
        </a:solidFill>
      </dgm:spPr>
      <dgm:t>
        <a:bodyPr/>
        <a:lstStyle/>
        <a:p>
          <a:r>
            <a:rPr lang="es-MX" dirty="0"/>
            <a:t>Conectividad global: transportes. </a:t>
          </a:r>
        </a:p>
      </dgm:t>
    </dgm:pt>
    <dgm:pt modelId="{CB7A7772-D06D-4696-AF48-77E738ABF736}" type="parTrans" cxnId="{3A031BB9-3041-4519-BE32-2FFE1D292E58}">
      <dgm:prSet/>
      <dgm:spPr/>
      <dgm:t>
        <a:bodyPr/>
        <a:lstStyle/>
        <a:p>
          <a:endParaRPr lang="es-MX"/>
        </a:p>
      </dgm:t>
    </dgm:pt>
    <dgm:pt modelId="{4B98EA16-49E5-4841-8768-32C7A74B3CB6}" type="sibTrans" cxnId="{3A031BB9-3041-4519-BE32-2FFE1D292E58}">
      <dgm:prSet/>
      <dgm:spPr/>
      <dgm:t>
        <a:bodyPr/>
        <a:lstStyle/>
        <a:p>
          <a:endParaRPr lang="es-MX"/>
        </a:p>
      </dgm:t>
    </dgm:pt>
    <dgm:pt modelId="{C572CF46-E45F-4A91-8A1D-5FBB18BFC12B}">
      <dgm:prSet phldrT="[Texto]" phldr="0"/>
      <dgm:spPr>
        <a:solidFill>
          <a:schemeClr val="accent6">
            <a:lumMod val="20000"/>
            <a:lumOff val="80000"/>
            <a:alpha val="90000"/>
          </a:schemeClr>
        </a:solidFill>
      </dgm:spPr>
      <dgm:t>
        <a:bodyPr/>
        <a:lstStyle/>
        <a:p>
          <a:r>
            <a:rPr lang="es-MX" dirty="0"/>
            <a:t>Crecimiento industrial pro – exportaciones</a:t>
          </a:r>
        </a:p>
      </dgm:t>
    </dgm:pt>
    <dgm:pt modelId="{3D3A2DEF-282A-44FE-9921-B6B945F8B61E}" type="parTrans" cxnId="{2D294403-0ECF-4D6A-ACCF-B909E3979DA9}">
      <dgm:prSet/>
      <dgm:spPr/>
      <dgm:t>
        <a:bodyPr/>
        <a:lstStyle/>
        <a:p>
          <a:endParaRPr lang="es-MX"/>
        </a:p>
      </dgm:t>
    </dgm:pt>
    <dgm:pt modelId="{E71C4C1F-CD71-444F-8B61-5784E134D4D4}" type="sibTrans" cxnId="{2D294403-0ECF-4D6A-ACCF-B909E3979DA9}">
      <dgm:prSet/>
      <dgm:spPr/>
      <dgm:t>
        <a:bodyPr/>
        <a:lstStyle/>
        <a:p>
          <a:endParaRPr lang="es-MX"/>
        </a:p>
      </dgm:t>
    </dgm:pt>
    <dgm:pt modelId="{D64400AC-37ED-4CCB-9EBA-D391132547F4}">
      <dgm:prSet phldrT="[Texto]" phldr="0"/>
      <dgm:spPr>
        <a:solidFill>
          <a:schemeClr val="accent6">
            <a:lumMod val="20000"/>
            <a:lumOff val="80000"/>
            <a:alpha val="90000"/>
          </a:schemeClr>
        </a:solidFill>
      </dgm:spPr>
      <dgm:t>
        <a:bodyPr/>
        <a:lstStyle/>
        <a:p>
          <a:r>
            <a:rPr lang="es-MX" dirty="0"/>
            <a:t>Transferencia tecnológica especializada</a:t>
          </a:r>
        </a:p>
      </dgm:t>
    </dgm:pt>
    <dgm:pt modelId="{66DCBDF0-366C-4FE4-B0AC-ABF88C7AA6D1}" type="parTrans" cxnId="{DC4B0940-2668-4FA1-8B91-BFAB03C0300B}">
      <dgm:prSet/>
      <dgm:spPr/>
      <dgm:t>
        <a:bodyPr/>
        <a:lstStyle/>
        <a:p>
          <a:endParaRPr lang="es-MX"/>
        </a:p>
      </dgm:t>
    </dgm:pt>
    <dgm:pt modelId="{32A14FE9-805A-4B76-9F62-A3DA39840CB6}" type="sibTrans" cxnId="{DC4B0940-2668-4FA1-8B91-BFAB03C0300B}">
      <dgm:prSet/>
      <dgm:spPr/>
      <dgm:t>
        <a:bodyPr/>
        <a:lstStyle/>
        <a:p>
          <a:endParaRPr lang="es-MX"/>
        </a:p>
      </dgm:t>
    </dgm:pt>
    <dgm:pt modelId="{C0FBACD0-A172-4E51-8C93-740A9D91BB1B}">
      <dgm:prSet phldrT="[Texto]" phldr="0"/>
      <dgm:spPr>
        <a:solidFill>
          <a:schemeClr val="accent6">
            <a:lumMod val="20000"/>
            <a:lumOff val="80000"/>
            <a:alpha val="90000"/>
          </a:schemeClr>
        </a:solidFill>
      </dgm:spPr>
      <dgm:t>
        <a:bodyPr/>
        <a:lstStyle/>
        <a:p>
          <a:r>
            <a:rPr lang="es-MX" dirty="0"/>
            <a:t>Urbanización masiva</a:t>
          </a:r>
        </a:p>
      </dgm:t>
    </dgm:pt>
    <dgm:pt modelId="{A5A58DC0-E757-4CF6-A82A-BE1D7438D2FE}" type="parTrans" cxnId="{BE879E65-5C27-417E-B3C0-115504F5244B}">
      <dgm:prSet/>
      <dgm:spPr/>
      <dgm:t>
        <a:bodyPr/>
        <a:lstStyle/>
        <a:p>
          <a:endParaRPr lang="es-MX"/>
        </a:p>
      </dgm:t>
    </dgm:pt>
    <dgm:pt modelId="{28EAA618-DB20-454E-9F6B-07D3848053D0}" type="sibTrans" cxnId="{BE879E65-5C27-417E-B3C0-115504F5244B}">
      <dgm:prSet/>
      <dgm:spPr/>
      <dgm:t>
        <a:bodyPr/>
        <a:lstStyle/>
        <a:p>
          <a:endParaRPr lang="es-MX"/>
        </a:p>
      </dgm:t>
    </dgm:pt>
    <dgm:pt modelId="{F0EA47E9-86F3-4E2D-8FFB-426D03DB063B}">
      <dgm:prSet phldrT="[Texto]" phldr="0"/>
      <dgm:spPr>
        <a:solidFill>
          <a:schemeClr val="accent6">
            <a:lumMod val="20000"/>
            <a:lumOff val="80000"/>
            <a:alpha val="90000"/>
          </a:schemeClr>
        </a:solidFill>
      </dgm:spPr>
      <dgm:t>
        <a:bodyPr/>
        <a:lstStyle/>
        <a:p>
          <a:r>
            <a:rPr lang="es-MX" dirty="0"/>
            <a:t>Desarrollo de infraestructura moderna (vías, telecomunicaciones, etc.).</a:t>
          </a:r>
        </a:p>
      </dgm:t>
    </dgm:pt>
    <dgm:pt modelId="{379F50DE-850D-46A5-8922-F88FFCC1BDB0}" type="parTrans" cxnId="{38CE97AA-7CD9-439A-91D1-4D7256DD28D1}">
      <dgm:prSet/>
      <dgm:spPr/>
      <dgm:t>
        <a:bodyPr/>
        <a:lstStyle/>
        <a:p>
          <a:endParaRPr lang="es-MX"/>
        </a:p>
      </dgm:t>
    </dgm:pt>
    <dgm:pt modelId="{0BE805FB-D050-4CF8-A2A8-9A11DD1532CE}" type="sibTrans" cxnId="{38CE97AA-7CD9-439A-91D1-4D7256DD28D1}">
      <dgm:prSet/>
      <dgm:spPr/>
      <dgm:t>
        <a:bodyPr/>
        <a:lstStyle/>
        <a:p>
          <a:endParaRPr lang="es-MX"/>
        </a:p>
      </dgm:t>
    </dgm:pt>
    <dgm:pt modelId="{2EAEB094-E438-41DB-AA3F-8E9F28CFA817}">
      <dgm:prSet phldrT="[Texto]" phldr="0"/>
      <dgm:spPr>
        <a:solidFill>
          <a:schemeClr val="accent6">
            <a:lumMod val="20000"/>
            <a:lumOff val="80000"/>
            <a:alpha val="90000"/>
          </a:schemeClr>
        </a:solidFill>
      </dgm:spPr>
      <dgm:t>
        <a:bodyPr/>
        <a:lstStyle/>
        <a:p>
          <a:r>
            <a:rPr lang="es-MX" dirty="0"/>
            <a:t>Inversiones directas-extranjeras. </a:t>
          </a:r>
        </a:p>
      </dgm:t>
    </dgm:pt>
    <dgm:pt modelId="{B14E7BD3-88D7-4485-8CE6-E15A50D4D4DF}" type="parTrans" cxnId="{8972C746-EA7D-4FAE-B932-7BD56E6A0175}">
      <dgm:prSet/>
      <dgm:spPr/>
      <dgm:t>
        <a:bodyPr/>
        <a:lstStyle/>
        <a:p>
          <a:endParaRPr lang="es-MX"/>
        </a:p>
      </dgm:t>
    </dgm:pt>
    <dgm:pt modelId="{07C27EF2-0254-4E49-9362-631C329078A1}" type="sibTrans" cxnId="{8972C746-EA7D-4FAE-B932-7BD56E6A0175}">
      <dgm:prSet/>
      <dgm:spPr/>
      <dgm:t>
        <a:bodyPr/>
        <a:lstStyle/>
        <a:p>
          <a:endParaRPr lang="es-MX"/>
        </a:p>
      </dgm:t>
    </dgm:pt>
    <dgm:pt modelId="{48ABBED8-D9DD-4FED-9A6C-B6D5F13261E7}" type="pres">
      <dgm:prSet presAssocID="{2BF3DEED-158B-4D12-B6CB-0F8B730B9BFB}" presName="Name0" presStyleCnt="0">
        <dgm:presLayoutVars>
          <dgm:dir/>
          <dgm:animLvl val="lvl"/>
          <dgm:resizeHandles val="exact"/>
        </dgm:presLayoutVars>
      </dgm:prSet>
      <dgm:spPr/>
    </dgm:pt>
    <dgm:pt modelId="{0042B815-148B-4C24-ABC6-02BA7A4C59F7}" type="pres">
      <dgm:prSet presAssocID="{1FAA0626-979A-4B00-8E2B-2B9886839749}" presName="composite" presStyleCnt="0"/>
      <dgm:spPr/>
    </dgm:pt>
    <dgm:pt modelId="{BEF68CB1-32D9-4253-99E8-DD39BFB37803}" type="pres">
      <dgm:prSet presAssocID="{1FAA0626-979A-4B00-8E2B-2B9886839749}" presName="parTx" presStyleLbl="alignNode1" presStyleIdx="0" presStyleCnt="2">
        <dgm:presLayoutVars>
          <dgm:chMax val="0"/>
          <dgm:chPref val="0"/>
          <dgm:bulletEnabled val="1"/>
        </dgm:presLayoutVars>
      </dgm:prSet>
      <dgm:spPr/>
    </dgm:pt>
    <dgm:pt modelId="{0278BE32-36C8-410F-9526-80D5C64F032B}" type="pres">
      <dgm:prSet presAssocID="{1FAA0626-979A-4B00-8E2B-2B9886839749}" presName="desTx" presStyleLbl="alignAccFollowNode1" presStyleIdx="0" presStyleCnt="2">
        <dgm:presLayoutVars>
          <dgm:bulletEnabled val="1"/>
        </dgm:presLayoutVars>
      </dgm:prSet>
      <dgm:spPr/>
    </dgm:pt>
    <dgm:pt modelId="{BD8A4D7F-61C6-441A-8878-6E3AE43F75BC}" type="pres">
      <dgm:prSet presAssocID="{9099D023-9941-412E-8054-C4A879F44170}" presName="space" presStyleCnt="0"/>
      <dgm:spPr/>
    </dgm:pt>
    <dgm:pt modelId="{6628C3FC-1C1E-4E00-B86B-927A7AA3FFED}" type="pres">
      <dgm:prSet presAssocID="{4E07EAFF-38EB-4082-B778-289F2695A2B6}" presName="composite" presStyleCnt="0"/>
      <dgm:spPr/>
    </dgm:pt>
    <dgm:pt modelId="{7C55C6FA-DB70-4775-8CDB-7D350AD6D850}" type="pres">
      <dgm:prSet presAssocID="{4E07EAFF-38EB-4082-B778-289F2695A2B6}" presName="parTx" presStyleLbl="alignNode1" presStyleIdx="1" presStyleCnt="2">
        <dgm:presLayoutVars>
          <dgm:chMax val="0"/>
          <dgm:chPref val="0"/>
          <dgm:bulletEnabled val="1"/>
        </dgm:presLayoutVars>
      </dgm:prSet>
      <dgm:spPr/>
    </dgm:pt>
    <dgm:pt modelId="{42075CE9-6320-4921-98E8-51FA0ACB6444}" type="pres">
      <dgm:prSet presAssocID="{4E07EAFF-38EB-4082-B778-289F2695A2B6}" presName="desTx" presStyleLbl="alignAccFollowNode1" presStyleIdx="1" presStyleCnt="2">
        <dgm:presLayoutVars>
          <dgm:bulletEnabled val="1"/>
        </dgm:presLayoutVars>
      </dgm:prSet>
      <dgm:spPr/>
    </dgm:pt>
  </dgm:ptLst>
  <dgm:cxnLst>
    <dgm:cxn modelId="{2D294403-0ECF-4D6A-ACCF-B909E3979DA9}" srcId="{4E07EAFF-38EB-4082-B778-289F2695A2B6}" destId="{C572CF46-E45F-4A91-8A1D-5FBB18BFC12B}" srcOrd="1" destOrd="0" parTransId="{3D3A2DEF-282A-44FE-9921-B6B945F8B61E}" sibTransId="{E71C4C1F-CD71-444F-8B61-5784E134D4D4}"/>
    <dgm:cxn modelId="{28430113-FD92-43B4-8A56-457ED99D41C7}" type="presOf" srcId="{F31055EE-4BE6-4C2B-9D4C-DF6AF391A279}" destId="{42075CE9-6320-4921-98E8-51FA0ACB6444}" srcOrd="0" destOrd="0" presId="urn:microsoft.com/office/officeart/2005/8/layout/hList1"/>
    <dgm:cxn modelId="{949A6B2B-71E0-42AE-98D1-A9CFB081C4E7}" type="presOf" srcId="{F0EA47E9-86F3-4E2D-8FFB-426D03DB063B}" destId="{42075CE9-6320-4921-98E8-51FA0ACB6444}" srcOrd="0" destOrd="4" presId="urn:microsoft.com/office/officeart/2005/8/layout/hList1"/>
    <dgm:cxn modelId="{DC4B0940-2668-4FA1-8B91-BFAB03C0300B}" srcId="{4E07EAFF-38EB-4082-B778-289F2695A2B6}" destId="{D64400AC-37ED-4CCB-9EBA-D391132547F4}" srcOrd="2" destOrd="0" parTransId="{66DCBDF0-366C-4FE4-B0AC-ABF88C7AA6D1}" sibTransId="{32A14FE9-805A-4B76-9F62-A3DA39840CB6}"/>
    <dgm:cxn modelId="{C822D564-103D-422E-B231-4C571F990CAB}" srcId="{1FAA0626-979A-4B00-8E2B-2B9886839749}" destId="{BF78C8FA-F433-4F88-9F60-C5222C26FED3}" srcOrd="1" destOrd="0" parTransId="{68F8BBA7-D2F9-4CE3-A682-EB1C9798AECF}" sibTransId="{02178F5D-51D8-41B5-8ECE-4F41537E6EA6}"/>
    <dgm:cxn modelId="{BE879E65-5C27-417E-B3C0-115504F5244B}" srcId="{4E07EAFF-38EB-4082-B778-289F2695A2B6}" destId="{C0FBACD0-A172-4E51-8C93-740A9D91BB1B}" srcOrd="3" destOrd="0" parTransId="{A5A58DC0-E757-4CF6-A82A-BE1D7438D2FE}" sibTransId="{28EAA618-DB20-454E-9F6B-07D3848053D0}"/>
    <dgm:cxn modelId="{8972C746-EA7D-4FAE-B932-7BD56E6A0175}" srcId="{1FAA0626-979A-4B00-8E2B-2B9886839749}" destId="{2EAEB094-E438-41DB-AA3F-8E9F28CFA817}" srcOrd="5" destOrd="0" parTransId="{B14E7BD3-88D7-4485-8CE6-E15A50D4D4DF}" sibTransId="{07C27EF2-0254-4E49-9362-631C329078A1}"/>
    <dgm:cxn modelId="{B566DE67-D4F7-49B1-85BF-D8E2DA32E732}" srcId="{2BF3DEED-158B-4D12-B6CB-0F8B730B9BFB}" destId="{1FAA0626-979A-4B00-8E2B-2B9886839749}" srcOrd="0" destOrd="0" parTransId="{2034A888-4241-47DE-8DEB-04B3E8F937C6}" sibTransId="{9099D023-9941-412E-8054-C4A879F44170}"/>
    <dgm:cxn modelId="{7A83FA67-DCFA-4627-A496-6838BD2EC87F}" type="presOf" srcId="{D64400AC-37ED-4CCB-9EBA-D391132547F4}" destId="{42075CE9-6320-4921-98E8-51FA0ACB6444}" srcOrd="0" destOrd="2" presId="urn:microsoft.com/office/officeart/2005/8/layout/hList1"/>
    <dgm:cxn modelId="{4580356C-4DF7-4372-9150-935730BE40CB}" type="presOf" srcId="{2BF3DEED-158B-4D12-B6CB-0F8B730B9BFB}" destId="{48ABBED8-D9DD-4FED-9A6C-B6D5F13261E7}" srcOrd="0" destOrd="0" presId="urn:microsoft.com/office/officeart/2005/8/layout/hList1"/>
    <dgm:cxn modelId="{EBE4847A-6D65-4C49-B093-2E3E76AF5C25}" srcId="{1FAA0626-979A-4B00-8E2B-2B9886839749}" destId="{44C3BBF8-4410-4D3E-B444-14C02DFE1BF2}" srcOrd="0" destOrd="0" parTransId="{24239CC4-0317-4DA4-A4EA-C179E5F6D13A}" sibTransId="{0FEDD9D4-E10E-4A53-A6E1-34BB8F601AB4}"/>
    <dgm:cxn modelId="{88C77E8B-5042-4D50-8445-9ABFBE53F283}" type="presOf" srcId="{2EAEB094-E438-41DB-AA3F-8E9F28CFA817}" destId="{0278BE32-36C8-410F-9526-80D5C64F032B}" srcOrd="0" destOrd="5" presId="urn:microsoft.com/office/officeart/2005/8/layout/hList1"/>
    <dgm:cxn modelId="{02BBB08B-D640-4A69-B098-2B86614CD300}" type="presOf" srcId="{C572CF46-E45F-4A91-8A1D-5FBB18BFC12B}" destId="{42075CE9-6320-4921-98E8-51FA0ACB6444}" srcOrd="0" destOrd="1" presId="urn:microsoft.com/office/officeart/2005/8/layout/hList1"/>
    <dgm:cxn modelId="{FFCDB48B-7937-43A4-AC3F-F1FB65CE7216}" srcId="{1FAA0626-979A-4B00-8E2B-2B9886839749}" destId="{138FD733-1C11-4DE3-A536-B2F37F177596}" srcOrd="2" destOrd="0" parTransId="{FA2EF66D-0193-43D9-87DE-101011CB3B52}" sibTransId="{E901FB2C-2A6D-4DAF-AE7A-D36BF8D70CE6}"/>
    <dgm:cxn modelId="{63590695-1457-48AD-8CC8-279F8CAF8F1A}" srcId="{2BF3DEED-158B-4D12-B6CB-0F8B730B9BFB}" destId="{4E07EAFF-38EB-4082-B778-289F2695A2B6}" srcOrd="1" destOrd="0" parTransId="{010FA4E9-ED3B-4AF9-8904-BD770907625C}" sibTransId="{4E7275BC-46A2-491D-BA4B-24196013AED4}"/>
    <dgm:cxn modelId="{EA48FC96-9E7E-425C-8B52-808417D2567A}" type="presOf" srcId="{4E07EAFF-38EB-4082-B778-289F2695A2B6}" destId="{7C55C6FA-DB70-4775-8CDB-7D350AD6D850}" srcOrd="0" destOrd="0" presId="urn:microsoft.com/office/officeart/2005/8/layout/hList1"/>
    <dgm:cxn modelId="{23E59D9D-9AF4-4FB4-A4F0-D8123F755EE6}" type="presOf" srcId="{24429FD5-4DD4-4163-9557-71EDCDD8ED31}" destId="{0278BE32-36C8-410F-9526-80D5C64F032B}" srcOrd="0" destOrd="4" presId="urn:microsoft.com/office/officeart/2005/8/layout/hList1"/>
    <dgm:cxn modelId="{865CF6A3-226D-4CBE-BF8E-F1DC82910BFF}" type="presOf" srcId="{C0FBACD0-A172-4E51-8C93-740A9D91BB1B}" destId="{42075CE9-6320-4921-98E8-51FA0ACB6444}" srcOrd="0" destOrd="3" presId="urn:microsoft.com/office/officeart/2005/8/layout/hList1"/>
    <dgm:cxn modelId="{38CE97AA-7CD9-439A-91D1-4D7256DD28D1}" srcId="{4E07EAFF-38EB-4082-B778-289F2695A2B6}" destId="{F0EA47E9-86F3-4E2D-8FFB-426D03DB063B}" srcOrd="4" destOrd="0" parTransId="{379F50DE-850D-46A5-8922-F88FFCC1BDB0}" sibTransId="{0BE805FB-D050-4CF8-A2A8-9A11DD1532CE}"/>
    <dgm:cxn modelId="{F010E5B1-2CE3-4156-989C-FAE0262D7EF3}" type="presOf" srcId="{44C3BBF8-4410-4D3E-B444-14C02DFE1BF2}" destId="{0278BE32-36C8-410F-9526-80D5C64F032B}" srcOrd="0" destOrd="0" presId="urn:microsoft.com/office/officeart/2005/8/layout/hList1"/>
    <dgm:cxn modelId="{3A031BB9-3041-4519-BE32-2FFE1D292E58}" srcId="{1FAA0626-979A-4B00-8E2B-2B9886839749}" destId="{24429FD5-4DD4-4163-9557-71EDCDD8ED31}" srcOrd="4" destOrd="0" parTransId="{CB7A7772-D06D-4696-AF48-77E738ABF736}" sibTransId="{4B98EA16-49E5-4841-8768-32C7A74B3CB6}"/>
    <dgm:cxn modelId="{87607FC7-727C-403B-ADFD-A732B36FEFFD}" type="presOf" srcId="{BF78C8FA-F433-4F88-9F60-C5222C26FED3}" destId="{0278BE32-36C8-410F-9526-80D5C64F032B}" srcOrd="0" destOrd="1" presId="urn:microsoft.com/office/officeart/2005/8/layout/hList1"/>
    <dgm:cxn modelId="{7CD4D0E9-3EBB-41DA-8CCE-ADB05418BE27}" type="presOf" srcId="{AA66C864-F226-45B4-B3DE-D00FA5EAD397}" destId="{0278BE32-36C8-410F-9526-80D5C64F032B}" srcOrd="0" destOrd="3" presId="urn:microsoft.com/office/officeart/2005/8/layout/hList1"/>
    <dgm:cxn modelId="{9C2600EF-728A-4189-810E-101759F25AF3}" srcId="{1FAA0626-979A-4B00-8E2B-2B9886839749}" destId="{AA66C864-F226-45B4-B3DE-D00FA5EAD397}" srcOrd="3" destOrd="0" parTransId="{22ABA679-DD86-4B3C-A821-2E9F596D383C}" sibTransId="{F9AD35B9-F214-4C3C-8235-3AFC3581F665}"/>
    <dgm:cxn modelId="{84EE2BEF-366E-4558-907E-50AA88630A85}" type="presOf" srcId="{138FD733-1C11-4DE3-A536-B2F37F177596}" destId="{0278BE32-36C8-410F-9526-80D5C64F032B}" srcOrd="0" destOrd="2" presId="urn:microsoft.com/office/officeart/2005/8/layout/hList1"/>
    <dgm:cxn modelId="{6FF29AF3-41C0-4ED4-B0D8-908382652593}" type="presOf" srcId="{1FAA0626-979A-4B00-8E2B-2B9886839749}" destId="{BEF68CB1-32D9-4253-99E8-DD39BFB37803}" srcOrd="0" destOrd="0" presId="urn:microsoft.com/office/officeart/2005/8/layout/hList1"/>
    <dgm:cxn modelId="{B566FEFA-BC46-4356-9285-30F1C220EA3C}" srcId="{4E07EAFF-38EB-4082-B778-289F2695A2B6}" destId="{F31055EE-4BE6-4C2B-9D4C-DF6AF391A279}" srcOrd="0" destOrd="0" parTransId="{545AC81E-EEB6-4F6F-8011-5F7A21415CB1}" sibTransId="{9EE29FEA-4D95-439F-8639-AA66935223A7}"/>
    <dgm:cxn modelId="{8B1FBED6-E0AB-4290-941C-071C1C61130F}" type="presParOf" srcId="{48ABBED8-D9DD-4FED-9A6C-B6D5F13261E7}" destId="{0042B815-148B-4C24-ABC6-02BA7A4C59F7}" srcOrd="0" destOrd="0" presId="urn:microsoft.com/office/officeart/2005/8/layout/hList1"/>
    <dgm:cxn modelId="{CC26FBC1-4C4A-4E1E-A118-082198C56B72}" type="presParOf" srcId="{0042B815-148B-4C24-ABC6-02BA7A4C59F7}" destId="{BEF68CB1-32D9-4253-99E8-DD39BFB37803}" srcOrd="0" destOrd="0" presId="urn:microsoft.com/office/officeart/2005/8/layout/hList1"/>
    <dgm:cxn modelId="{17976352-E6D5-4BF1-B280-CF674DC51172}" type="presParOf" srcId="{0042B815-148B-4C24-ABC6-02BA7A4C59F7}" destId="{0278BE32-36C8-410F-9526-80D5C64F032B}" srcOrd="1" destOrd="0" presId="urn:microsoft.com/office/officeart/2005/8/layout/hList1"/>
    <dgm:cxn modelId="{8D474783-26A1-47F7-8C0D-684CAB0379E0}" type="presParOf" srcId="{48ABBED8-D9DD-4FED-9A6C-B6D5F13261E7}" destId="{BD8A4D7F-61C6-441A-8878-6E3AE43F75BC}" srcOrd="1" destOrd="0" presId="urn:microsoft.com/office/officeart/2005/8/layout/hList1"/>
    <dgm:cxn modelId="{526D1E7A-B246-48DB-AE29-7BD672ADDE4A}" type="presParOf" srcId="{48ABBED8-D9DD-4FED-9A6C-B6D5F13261E7}" destId="{6628C3FC-1C1E-4E00-B86B-927A7AA3FFED}" srcOrd="2" destOrd="0" presId="urn:microsoft.com/office/officeart/2005/8/layout/hList1"/>
    <dgm:cxn modelId="{CA47CA25-4EAE-4D49-B4C7-48F9BE08C1DD}" type="presParOf" srcId="{6628C3FC-1C1E-4E00-B86B-927A7AA3FFED}" destId="{7C55C6FA-DB70-4775-8CDB-7D350AD6D850}" srcOrd="0" destOrd="0" presId="urn:microsoft.com/office/officeart/2005/8/layout/hList1"/>
    <dgm:cxn modelId="{D64D0733-3C89-41E1-B22C-D53A914092B6}" type="presParOf" srcId="{6628C3FC-1C1E-4E00-B86B-927A7AA3FFED}" destId="{42075CE9-6320-4921-98E8-51FA0ACB644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F3DEED-158B-4D12-B6CB-0F8B730B9B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1FAA0626-979A-4B00-8E2B-2B9886839749}">
      <dgm:prSet phldrT="[Texto]" phldr="0"/>
      <dgm:spPr>
        <a:solidFill>
          <a:srgbClr val="537630"/>
        </a:solidFill>
        <a:ln>
          <a:solidFill>
            <a:srgbClr val="537630"/>
          </a:solidFill>
        </a:ln>
      </dgm:spPr>
      <dgm:t>
        <a:bodyPr/>
        <a:lstStyle/>
        <a:p>
          <a:r>
            <a:rPr lang="es-MX" dirty="0"/>
            <a:t>D. Externa</a:t>
          </a:r>
        </a:p>
      </dgm:t>
    </dgm:pt>
    <dgm:pt modelId="{2034A888-4241-47DE-8DEB-04B3E8F937C6}" type="parTrans" cxnId="{B566DE67-D4F7-49B1-85BF-D8E2DA32E732}">
      <dgm:prSet/>
      <dgm:spPr/>
      <dgm:t>
        <a:bodyPr/>
        <a:lstStyle/>
        <a:p>
          <a:endParaRPr lang="es-MX"/>
        </a:p>
      </dgm:t>
    </dgm:pt>
    <dgm:pt modelId="{9099D023-9941-412E-8054-C4A879F44170}" type="sibTrans" cxnId="{B566DE67-D4F7-49B1-85BF-D8E2DA32E732}">
      <dgm:prSet/>
      <dgm:spPr/>
      <dgm:t>
        <a:bodyPr/>
        <a:lstStyle/>
        <a:p>
          <a:endParaRPr lang="es-MX"/>
        </a:p>
      </dgm:t>
    </dgm:pt>
    <dgm:pt modelId="{44C3BBF8-4410-4D3E-B444-14C02DFE1BF2}">
      <dgm:prSet phldrT="[Texto]" phldr="0"/>
      <dgm:spPr>
        <a:solidFill>
          <a:schemeClr val="accent6">
            <a:lumMod val="20000"/>
            <a:lumOff val="80000"/>
            <a:alpha val="90000"/>
          </a:schemeClr>
        </a:solidFill>
      </dgm:spPr>
      <dgm:t>
        <a:bodyPr/>
        <a:lstStyle/>
        <a:p>
          <a:r>
            <a:rPr lang="es-MX" dirty="0"/>
            <a:t>Demanda global de petróleo durante el siglo XX</a:t>
          </a:r>
        </a:p>
      </dgm:t>
    </dgm:pt>
    <dgm:pt modelId="{24239CC4-0317-4DA4-A4EA-C179E5F6D13A}" type="parTrans" cxnId="{EBE4847A-6D65-4C49-B093-2E3E76AF5C25}">
      <dgm:prSet/>
      <dgm:spPr/>
      <dgm:t>
        <a:bodyPr/>
        <a:lstStyle/>
        <a:p>
          <a:endParaRPr lang="es-MX"/>
        </a:p>
      </dgm:t>
    </dgm:pt>
    <dgm:pt modelId="{0FEDD9D4-E10E-4A53-A6E1-34BB8F601AB4}" type="sibTrans" cxnId="{EBE4847A-6D65-4C49-B093-2E3E76AF5C25}">
      <dgm:prSet/>
      <dgm:spPr/>
      <dgm:t>
        <a:bodyPr/>
        <a:lstStyle/>
        <a:p>
          <a:endParaRPr lang="es-MX"/>
        </a:p>
      </dgm:t>
    </dgm:pt>
    <dgm:pt modelId="{4E07EAFF-38EB-4082-B778-289F2695A2B6}">
      <dgm:prSet phldrT="[Texto]" phldr="0"/>
      <dgm:spPr>
        <a:solidFill>
          <a:srgbClr val="63B32E"/>
        </a:solidFill>
        <a:ln>
          <a:solidFill>
            <a:srgbClr val="00B050"/>
          </a:solidFill>
        </a:ln>
      </dgm:spPr>
      <dgm:t>
        <a:bodyPr/>
        <a:lstStyle/>
        <a:p>
          <a:r>
            <a:rPr lang="es-MX" dirty="0"/>
            <a:t>D. Interna</a:t>
          </a:r>
        </a:p>
      </dgm:t>
    </dgm:pt>
    <dgm:pt modelId="{010FA4E9-ED3B-4AF9-8904-BD770907625C}" type="parTrans" cxnId="{63590695-1457-48AD-8CC8-279F8CAF8F1A}">
      <dgm:prSet/>
      <dgm:spPr/>
      <dgm:t>
        <a:bodyPr/>
        <a:lstStyle/>
        <a:p>
          <a:endParaRPr lang="es-MX"/>
        </a:p>
      </dgm:t>
    </dgm:pt>
    <dgm:pt modelId="{4E7275BC-46A2-491D-BA4B-24196013AED4}" type="sibTrans" cxnId="{63590695-1457-48AD-8CC8-279F8CAF8F1A}">
      <dgm:prSet/>
      <dgm:spPr/>
      <dgm:t>
        <a:bodyPr/>
        <a:lstStyle/>
        <a:p>
          <a:endParaRPr lang="es-MX"/>
        </a:p>
      </dgm:t>
    </dgm:pt>
    <dgm:pt modelId="{F31055EE-4BE6-4C2B-9D4C-DF6AF391A279}">
      <dgm:prSet phldrT="[Texto]" phldr="0"/>
      <dgm:spPr>
        <a:solidFill>
          <a:schemeClr val="accent6">
            <a:lumMod val="20000"/>
            <a:lumOff val="80000"/>
            <a:alpha val="90000"/>
          </a:schemeClr>
        </a:solidFill>
      </dgm:spPr>
      <dgm:t>
        <a:bodyPr/>
        <a:lstStyle/>
        <a:p>
          <a:r>
            <a:rPr lang="es-MX" dirty="0"/>
            <a:t>Fondos soberanos</a:t>
          </a:r>
        </a:p>
      </dgm:t>
    </dgm:pt>
    <dgm:pt modelId="{545AC81E-EEB6-4F6F-8011-5F7A21415CB1}" type="parTrans" cxnId="{B566FEFA-BC46-4356-9285-30F1C220EA3C}">
      <dgm:prSet/>
      <dgm:spPr/>
      <dgm:t>
        <a:bodyPr/>
        <a:lstStyle/>
        <a:p>
          <a:endParaRPr lang="es-MX"/>
        </a:p>
      </dgm:t>
    </dgm:pt>
    <dgm:pt modelId="{9EE29FEA-4D95-439F-8639-AA66935223A7}" type="sibTrans" cxnId="{B566FEFA-BC46-4356-9285-30F1C220EA3C}">
      <dgm:prSet/>
      <dgm:spPr/>
      <dgm:t>
        <a:bodyPr/>
        <a:lstStyle/>
        <a:p>
          <a:endParaRPr lang="es-MX"/>
        </a:p>
      </dgm:t>
    </dgm:pt>
    <dgm:pt modelId="{167B0CFD-A4EB-419D-A038-00F978578445}">
      <dgm:prSet phldrT="[Texto]" phldr="0"/>
      <dgm:spPr>
        <a:solidFill>
          <a:schemeClr val="accent6">
            <a:lumMod val="20000"/>
            <a:lumOff val="80000"/>
            <a:alpha val="90000"/>
          </a:schemeClr>
        </a:solidFill>
      </dgm:spPr>
      <dgm:t>
        <a:bodyPr/>
        <a:lstStyle/>
        <a:p>
          <a:r>
            <a:rPr lang="es-MX" dirty="0"/>
            <a:t>Precios del petróleo en incremento</a:t>
          </a:r>
        </a:p>
      </dgm:t>
    </dgm:pt>
    <dgm:pt modelId="{D13B032B-C919-410F-8180-150C99ACBE78}" type="parTrans" cxnId="{B9540BEE-AAE5-4E2D-8A52-688385592E59}">
      <dgm:prSet/>
      <dgm:spPr/>
      <dgm:t>
        <a:bodyPr/>
        <a:lstStyle/>
        <a:p>
          <a:endParaRPr lang="es-MX"/>
        </a:p>
      </dgm:t>
    </dgm:pt>
    <dgm:pt modelId="{91227C1C-A713-4730-8AC0-A2B5622D6F27}" type="sibTrans" cxnId="{B9540BEE-AAE5-4E2D-8A52-688385592E59}">
      <dgm:prSet/>
      <dgm:spPr/>
      <dgm:t>
        <a:bodyPr/>
        <a:lstStyle/>
        <a:p>
          <a:endParaRPr lang="es-MX"/>
        </a:p>
      </dgm:t>
    </dgm:pt>
    <dgm:pt modelId="{869F9C2A-61B8-403A-A1A5-8702F846DEC4}">
      <dgm:prSet phldrT="[Texto]" phldr="0"/>
      <dgm:spPr>
        <a:solidFill>
          <a:schemeClr val="accent6">
            <a:lumMod val="20000"/>
            <a:lumOff val="80000"/>
            <a:alpha val="90000"/>
          </a:schemeClr>
        </a:solidFill>
      </dgm:spPr>
      <dgm:t>
        <a:bodyPr/>
        <a:lstStyle/>
        <a:p>
          <a:r>
            <a:rPr lang="es-MX" dirty="0"/>
            <a:t>Dependencia mundial </a:t>
          </a:r>
        </a:p>
      </dgm:t>
    </dgm:pt>
    <dgm:pt modelId="{E5AC3561-1714-4F08-8C29-B9A7718CDA10}" type="parTrans" cxnId="{EB7739DB-D8BC-4DCF-983A-CA038049B860}">
      <dgm:prSet/>
      <dgm:spPr/>
      <dgm:t>
        <a:bodyPr/>
        <a:lstStyle/>
        <a:p>
          <a:endParaRPr lang="es-MX"/>
        </a:p>
      </dgm:t>
    </dgm:pt>
    <dgm:pt modelId="{0CDDA526-A406-44A9-8C13-8553500A0AE5}" type="sibTrans" cxnId="{EB7739DB-D8BC-4DCF-983A-CA038049B860}">
      <dgm:prSet/>
      <dgm:spPr/>
      <dgm:t>
        <a:bodyPr/>
        <a:lstStyle/>
        <a:p>
          <a:endParaRPr lang="es-MX"/>
        </a:p>
      </dgm:t>
    </dgm:pt>
    <dgm:pt modelId="{55980103-EA08-4837-8DFD-4FE89E0F328E}">
      <dgm:prSet phldrT="[Texto]" phldr="0"/>
      <dgm:spPr>
        <a:solidFill>
          <a:schemeClr val="accent6">
            <a:lumMod val="20000"/>
            <a:lumOff val="80000"/>
            <a:alpha val="90000"/>
          </a:schemeClr>
        </a:solidFill>
      </dgm:spPr>
      <dgm:t>
        <a:bodyPr/>
        <a:lstStyle/>
        <a:p>
          <a:r>
            <a:rPr lang="es-MX" dirty="0"/>
            <a:t>Relaciones con Estados Unidos, Europa, etc. </a:t>
          </a:r>
        </a:p>
      </dgm:t>
    </dgm:pt>
    <dgm:pt modelId="{B01F6305-1E6F-4733-BB71-68CCC9989D7D}" type="parTrans" cxnId="{95FE72DB-B017-463B-8089-E6B098132708}">
      <dgm:prSet/>
      <dgm:spPr/>
      <dgm:t>
        <a:bodyPr/>
        <a:lstStyle/>
        <a:p>
          <a:endParaRPr lang="es-MX"/>
        </a:p>
      </dgm:t>
    </dgm:pt>
    <dgm:pt modelId="{871E8FDE-4B09-415C-AB52-E1F04AB8C9F3}" type="sibTrans" cxnId="{95FE72DB-B017-463B-8089-E6B098132708}">
      <dgm:prSet/>
      <dgm:spPr/>
      <dgm:t>
        <a:bodyPr/>
        <a:lstStyle/>
        <a:p>
          <a:endParaRPr lang="es-MX"/>
        </a:p>
      </dgm:t>
    </dgm:pt>
    <dgm:pt modelId="{C2DFBFD6-8ABD-4EBB-9151-6CC863244739}">
      <dgm:prSet phldrT="[Texto]" phldr="0"/>
      <dgm:spPr>
        <a:solidFill>
          <a:schemeClr val="accent6">
            <a:lumMod val="20000"/>
            <a:lumOff val="80000"/>
            <a:alpha val="90000"/>
          </a:schemeClr>
        </a:solidFill>
      </dgm:spPr>
      <dgm:t>
        <a:bodyPr/>
        <a:lstStyle/>
        <a:p>
          <a:r>
            <a:rPr lang="es-MX" dirty="0"/>
            <a:t>Desarrollo de tecnología para la extracción de hidrocarburos. </a:t>
          </a:r>
        </a:p>
      </dgm:t>
    </dgm:pt>
    <dgm:pt modelId="{19B9FF84-B654-48C9-92F1-B3A431BB0FF7}" type="parTrans" cxnId="{65D43925-7248-41F7-B73C-32647A32B132}">
      <dgm:prSet/>
      <dgm:spPr/>
      <dgm:t>
        <a:bodyPr/>
        <a:lstStyle/>
        <a:p>
          <a:endParaRPr lang="es-MX"/>
        </a:p>
      </dgm:t>
    </dgm:pt>
    <dgm:pt modelId="{BC3632D1-12F7-409F-85F0-AA24478A34C5}" type="sibTrans" cxnId="{65D43925-7248-41F7-B73C-32647A32B132}">
      <dgm:prSet/>
      <dgm:spPr/>
      <dgm:t>
        <a:bodyPr/>
        <a:lstStyle/>
        <a:p>
          <a:endParaRPr lang="es-MX"/>
        </a:p>
      </dgm:t>
    </dgm:pt>
    <dgm:pt modelId="{D87394C8-B686-4648-A1DD-7A2400468181}">
      <dgm:prSet phldrT="[Texto]" phldr="0"/>
      <dgm:spPr>
        <a:solidFill>
          <a:schemeClr val="accent6">
            <a:lumMod val="20000"/>
            <a:lumOff val="80000"/>
            <a:alpha val="90000"/>
          </a:schemeClr>
        </a:solidFill>
      </dgm:spPr>
      <dgm:t>
        <a:bodyPr/>
        <a:lstStyle/>
        <a:p>
          <a:r>
            <a:rPr lang="es-MX" dirty="0"/>
            <a:t>Megaproyectos urbanizadores – Dubái, Qatar-</a:t>
          </a:r>
        </a:p>
      </dgm:t>
    </dgm:pt>
    <dgm:pt modelId="{00B8411D-9796-4912-A151-E4E93F15F431}" type="parTrans" cxnId="{E989BA8E-9145-43E8-8DA4-17CCD3CA7FA1}">
      <dgm:prSet/>
      <dgm:spPr/>
      <dgm:t>
        <a:bodyPr/>
        <a:lstStyle/>
        <a:p>
          <a:endParaRPr lang="es-MX"/>
        </a:p>
      </dgm:t>
    </dgm:pt>
    <dgm:pt modelId="{547DE484-09B0-4DC3-967B-DB0416038547}" type="sibTrans" cxnId="{E989BA8E-9145-43E8-8DA4-17CCD3CA7FA1}">
      <dgm:prSet/>
      <dgm:spPr/>
      <dgm:t>
        <a:bodyPr/>
        <a:lstStyle/>
        <a:p>
          <a:endParaRPr lang="es-MX"/>
        </a:p>
      </dgm:t>
    </dgm:pt>
    <dgm:pt modelId="{BE61F526-2E3C-4547-94C5-7287529CCC16}">
      <dgm:prSet phldrT="[Texto]" phldr="0"/>
      <dgm:spPr>
        <a:solidFill>
          <a:schemeClr val="accent6">
            <a:lumMod val="20000"/>
            <a:lumOff val="80000"/>
            <a:alpha val="90000"/>
          </a:schemeClr>
        </a:solidFill>
      </dgm:spPr>
      <dgm:t>
        <a:bodyPr/>
        <a:lstStyle/>
        <a:p>
          <a:endParaRPr lang="es-MX" dirty="0"/>
        </a:p>
      </dgm:t>
    </dgm:pt>
    <dgm:pt modelId="{A276CA6F-D5BB-41E4-8DA3-C41D43A45DC4}" type="parTrans" cxnId="{17995D47-6B53-4106-800F-2EF197830658}">
      <dgm:prSet/>
      <dgm:spPr/>
      <dgm:t>
        <a:bodyPr/>
        <a:lstStyle/>
        <a:p>
          <a:endParaRPr lang="es-MX"/>
        </a:p>
      </dgm:t>
    </dgm:pt>
    <dgm:pt modelId="{45326E80-A760-4E84-9998-DCEB297D5323}" type="sibTrans" cxnId="{17995D47-6B53-4106-800F-2EF197830658}">
      <dgm:prSet/>
      <dgm:spPr/>
      <dgm:t>
        <a:bodyPr/>
        <a:lstStyle/>
        <a:p>
          <a:endParaRPr lang="es-MX"/>
        </a:p>
      </dgm:t>
    </dgm:pt>
    <dgm:pt modelId="{FCF90E53-8ABC-4462-8486-25E9DBCCE828}">
      <dgm:prSet phldrT="[Texto]" phldr="0"/>
      <dgm:spPr>
        <a:solidFill>
          <a:schemeClr val="accent6">
            <a:lumMod val="20000"/>
            <a:lumOff val="80000"/>
            <a:alpha val="90000"/>
          </a:schemeClr>
        </a:solidFill>
      </dgm:spPr>
      <dgm:t>
        <a:bodyPr/>
        <a:lstStyle/>
        <a:p>
          <a:r>
            <a:rPr lang="es-MX" dirty="0"/>
            <a:t>Diversificación: del petróleo al sector servicios. </a:t>
          </a:r>
        </a:p>
      </dgm:t>
    </dgm:pt>
    <dgm:pt modelId="{75ADC785-4B9C-49D6-BF53-14B61EE3EA3F}" type="parTrans" cxnId="{0A62C231-4798-45B9-9970-A4E1AFAE986F}">
      <dgm:prSet/>
      <dgm:spPr/>
      <dgm:t>
        <a:bodyPr/>
        <a:lstStyle/>
        <a:p>
          <a:endParaRPr lang="es-MX"/>
        </a:p>
      </dgm:t>
    </dgm:pt>
    <dgm:pt modelId="{6BDC5349-CF54-4CE7-B68C-6FC0B529B325}" type="sibTrans" cxnId="{0A62C231-4798-45B9-9970-A4E1AFAE986F}">
      <dgm:prSet/>
      <dgm:spPr/>
      <dgm:t>
        <a:bodyPr/>
        <a:lstStyle/>
        <a:p>
          <a:endParaRPr lang="es-MX"/>
        </a:p>
      </dgm:t>
    </dgm:pt>
    <dgm:pt modelId="{4FFF56C2-1703-4797-B306-6392EEB4E6A4}">
      <dgm:prSet phldrT="[Texto]" phldr="0"/>
      <dgm:spPr>
        <a:solidFill>
          <a:schemeClr val="accent6">
            <a:lumMod val="20000"/>
            <a:lumOff val="80000"/>
            <a:alpha val="90000"/>
          </a:schemeClr>
        </a:solidFill>
      </dgm:spPr>
      <dgm:t>
        <a:bodyPr/>
        <a:lstStyle/>
        <a:p>
          <a:r>
            <a:rPr lang="es-MX" dirty="0"/>
            <a:t>Promoción de la emigración para el trabajo</a:t>
          </a:r>
        </a:p>
      </dgm:t>
    </dgm:pt>
    <dgm:pt modelId="{A5718A47-3AD6-459B-9A4C-9971C46F585C}" type="parTrans" cxnId="{6DBE3435-8E63-4E79-9445-E40947F7715B}">
      <dgm:prSet/>
      <dgm:spPr/>
      <dgm:t>
        <a:bodyPr/>
        <a:lstStyle/>
        <a:p>
          <a:endParaRPr lang="es-MX"/>
        </a:p>
      </dgm:t>
    </dgm:pt>
    <dgm:pt modelId="{1820E71C-E4F4-4B44-BA0A-74F7010CAB81}" type="sibTrans" cxnId="{6DBE3435-8E63-4E79-9445-E40947F7715B}">
      <dgm:prSet/>
      <dgm:spPr/>
      <dgm:t>
        <a:bodyPr/>
        <a:lstStyle/>
        <a:p>
          <a:endParaRPr lang="es-MX"/>
        </a:p>
      </dgm:t>
    </dgm:pt>
    <dgm:pt modelId="{42032C04-459B-45A5-9A0F-E06ED65CF9B6}">
      <dgm:prSet phldrT="[Texto]" phldr="0"/>
      <dgm:spPr>
        <a:solidFill>
          <a:schemeClr val="accent6">
            <a:lumMod val="20000"/>
            <a:lumOff val="80000"/>
            <a:alpha val="90000"/>
          </a:schemeClr>
        </a:solidFill>
      </dgm:spPr>
      <dgm:t>
        <a:bodyPr/>
        <a:lstStyle/>
        <a:p>
          <a:r>
            <a:rPr lang="es-MX" dirty="0"/>
            <a:t>Élites fuertes y represión </a:t>
          </a:r>
        </a:p>
      </dgm:t>
    </dgm:pt>
    <dgm:pt modelId="{3122AD34-BF1B-4165-9433-6499D47C8280}" type="parTrans" cxnId="{EAD7E6FA-EF26-4929-9C65-A6CA86790F4A}">
      <dgm:prSet/>
      <dgm:spPr/>
      <dgm:t>
        <a:bodyPr/>
        <a:lstStyle/>
        <a:p>
          <a:endParaRPr lang="es-MX"/>
        </a:p>
      </dgm:t>
    </dgm:pt>
    <dgm:pt modelId="{1ECE7362-7AF0-4A64-93CB-08D871D24963}" type="sibTrans" cxnId="{EAD7E6FA-EF26-4929-9C65-A6CA86790F4A}">
      <dgm:prSet/>
      <dgm:spPr/>
      <dgm:t>
        <a:bodyPr/>
        <a:lstStyle/>
        <a:p>
          <a:endParaRPr lang="es-MX"/>
        </a:p>
      </dgm:t>
    </dgm:pt>
    <dgm:pt modelId="{48ABBED8-D9DD-4FED-9A6C-B6D5F13261E7}" type="pres">
      <dgm:prSet presAssocID="{2BF3DEED-158B-4D12-B6CB-0F8B730B9BFB}" presName="Name0" presStyleCnt="0">
        <dgm:presLayoutVars>
          <dgm:dir/>
          <dgm:animLvl val="lvl"/>
          <dgm:resizeHandles val="exact"/>
        </dgm:presLayoutVars>
      </dgm:prSet>
      <dgm:spPr/>
    </dgm:pt>
    <dgm:pt modelId="{0042B815-148B-4C24-ABC6-02BA7A4C59F7}" type="pres">
      <dgm:prSet presAssocID="{1FAA0626-979A-4B00-8E2B-2B9886839749}" presName="composite" presStyleCnt="0"/>
      <dgm:spPr/>
    </dgm:pt>
    <dgm:pt modelId="{BEF68CB1-32D9-4253-99E8-DD39BFB37803}" type="pres">
      <dgm:prSet presAssocID="{1FAA0626-979A-4B00-8E2B-2B9886839749}" presName="parTx" presStyleLbl="alignNode1" presStyleIdx="0" presStyleCnt="2">
        <dgm:presLayoutVars>
          <dgm:chMax val="0"/>
          <dgm:chPref val="0"/>
          <dgm:bulletEnabled val="1"/>
        </dgm:presLayoutVars>
      </dgm:prSet>
      <dgm:spPr/>
    </dgm:pt>
    <dgm:pt modelId="{0278BE32-36C8-410F-9526-80D5C64F032B}" type="pres">
      <dgm:prSet presAssocID="{1FAA0626-979A-4B00-8E2B-2B9886839749}" presName="desTx" presStyleLbl="alignAccFollowNode1" presStyleIdx="0" presStyleCnt="2">
        <dgm:presLayoutVars>
          <dgm:bulletEnabled val="1"/>
        </dgm:presLayoutVars>
      </dgm:prSet>
      <dgm:spPr/>
    </dgm:pt>
    <dgm:pt modelId="{BD8A4D7F-61C6-441A-8878-6E3AE43F75BC}" type="pres">
      <dgm:prSet presAssocID="{9099D023-9941-412E-8054-C4A879F44170}" presName="space" presStyleCnt="0"/>
      <dgm:spPr/>
    </dgm:pt>
    <dgm:pt modelId="{6628C3FC-1C1E-4E00-B86B-927A7AA3FFED}" type="pres">
      <dgm:prSet presAssocID="{4E07EAFF-38EB-4082-B778-289F2695A2B6}" presName="composite" presStyleCnt="0"/>
      <dgm:spPr/>
    </dgm:pt>
    <dgm:pt modelId="{7C55C6FA-DB70-4775-8CDB-7D350AD6D850}" type="pres">
      <dgm:prSet presAssocID="{4E07EAFF-38EB-4082-B778-289F2695A2B6}" presName="parTx" presStyleLbl="alignNode1" presStyleIdx="1" presStyleCnt="2">
        <dgm:presLayoutVars>
          <dgm:chMax val="0"/>
          <dgm:chPref val="0"/>
          <dgm:bulletEnabled val="1"/>
        </dgm:presLayoutVars>
      </dgm:prSet>
      <dgm:spPr/>
    </dgm:pt>
    <dgm:pt modelId="{42075CE9-6320-4921-98E8-51FA0ACB6444}" type="pres">
      <dgm:prSet presAssocID="{4E07EAFF-38EB-4082-B778-289F2695A2B6}" presName="desTx" presStyleLbl="alignAccFollowNode1" presStyleIdx="1" presStyleCnt="2">
        <dgm:presLayoutVars>
          <dgm:bulletEnabled val="1"/>
        </dgm:presLayoutVars>
      </dgm:prSet>
      <dgm:spPr/>
    </dgm:pt>
  </dgm:ptLst>
  <dgm:cxnLst>
    <dgm:cxn modelId="{28430113-FD92-43B4-8A56-457ED99D41C7}" type="presOf" srcId="{F31055EE-4BE6-4C2B-9D4C-DF6AF391A279}" destId="{42075CE9-6320-4921-98E8-51FA0ACB6444}" srcOrd="0" destOrd="0" presId="urn:microsoft.com/office/officeart/2005/8/layout/hList1"/>
    <dgm:cxn modelId="{65D43925-7248-41F7-B73C-32647A32B132}" srcId="{1FAA0626-979A-4B00-8E2B-2B9886839749}" destId="{C2DFBFD6-8ABD-4EBB-9151-6CC863244739}" srcOrd="4" destOrd="0" parTransId="{19B9FF84-B654-48C9-92F1-B3A431BB0FF7}" sibTransId="{BC3632D1-12F7-409F-85F0-AA24478A34C5}"/>
    <dgm:cxn modelId="{0A62C231-4798-45B9-9970-A4E1AFAE986F}" srcId="{4E07EAFF-38EB-4082-B778-289F2695A2B6}" destId="{FCF90E53-8ABC-4462-8486-25E9DBCCE828}" srcOrd="2" destOrd="0" parTransId="{75ADC785-4B9C-49D6-BF53-14B61EE3EA3F}" sibTransId="{6BDC5349-CF54-4CE7-B68C-6FC0B529B325}"/>
    <dgm:cxn modelId="{6DBE3435-8E63-4E79-9445-E40947F7715B}" srcId="{4E07EAFF-38EB-4082-B778-289F2695A2B6}" destId="{4FFF56C2-1703-4797-B306-6392EEB4E6A4}" srcOrd="3" destOrd="0" parTransId="{A5718A47-3AD6-459B-9A4C-9971C46F585C}" sibTransId="{1820E71C-E4F4-4B44-BA0A-74F7010CAB81}"/>
    <dgm:cxn modelId="{243C813A-E5AF-4E27-A0EC-3D62BB224004}" type="presOf" srcId="{D87394C8-B686-4648-A1DD-7A2400468181}" destId="{42075CE9-6320-4921-98E8-51FA0ACB6444}" srcOrd="0" destOrd="1" presId="urn:microsoft.com/office/officeart/2005/8/layout/hList1"/>
    <dgm:cxn modelId="{17995D47-6B53-4106-800F-2EF197830658}" srcId="{4E07EAFF-38EB-4082-B778-289F2695A2B6}" destId="{BE61F526-2E3C-4547-94C5-7287529CCC16}" srcOrd="5" destOrd="0" parTransId="{A276CA6F-D5BB-41E4-8DA3-C41D43A45DC4}" sibTransId="{45326E80-A760-4E84-9998-DCEB297D5323}"/>
    <dgm:cxn modelId="{B566DE67-D4F7-49B1-85BF-D8E2DA32E732}" srcId="{2BF3DEED-158B-4D12-B6CB-0F8B730B9BFB}" destId="{1FAA0626-979A-4B00-8E2B-2B9886839749}" srcOrd="0" destOrd="0" parTransId="{2034A888-4241-47DE-8DEB-04B3E8F937C6}" sibTransId="{9099D023-9941-412E-8054-C4A879F44170}"/>
    <dgm:cxn modelId="{66FA474A-E033-4521-8F8E-DAF5F4076BF6}" type="presOf" srcId="{4FFF56C2-1703-4797-B306-6392EEB4E6A4}" destId="{42075CE9-6320-4921-98E8-51FA0ACB6444}" srcOrd="0" destOrd="3" presId="urn:microsoft.com/office/officeart/2005/8/layout/hList1"/>
    <dgm:cxn modelId="{4580356C-4DF7-4372-9150-935730BE40CB}" type="presOf" srcId="{2BF3DEED-158B-4D12-B6CB-0F8B730B9BFB}" destId="{48ABBED8-D9DD-4FED-9A6C-B6D5F13261E7}" srcOrd="0" destOrd="0" presId="urn:microsoft.com/office/officeart/2005/8/layout/hList1"/>
    <dgm:cxn modelId="{D1439B79-E967-44D5-9EBF-1E4D92D0DBB3}" type="presOf" srcId="{869F9C2A-61B8-403A-A1A5-8702F846DEC4}" destId="{0278BE32-36C8-410F-9526-80D5C64F032B}" srcOrd="0" destOrd="2" presId="urn:microsoft.com/office/officeart/2005/8/layout/hList1"/>
    <dgm:cxn modelId="{EBE4847A-6D65-4C49-B093-2E3E76AF5C25}" srcId="{1FAA0626-979A-4B00-8E2B-2B9886839749}" destId="{44C3BBF8-4410-4D3E-B444-14C02DFE1BF2}" srcOrd="0" destOrd="0" parTransId="{24239CC4-0317-4DA4-A4EA-C179E5F6D13A}" sibTransId="{0FEDD9D4-E10E-4A53-A6E1-34BB8F601AB4}"/>
    <dgm:cxn modelId="{6360A18A-AE8B-497D-91BE-4EFCDEF67141}" type="presOf" srcId="{BE61F526-2E3C-4547-94C5-7287529CCC16}" destId="{42075CE9-6320-4921-98E8-51FA0ACB6444}" srcOrd="0" destOrd="5" presId="urn:microsoft.com/office/officeart/2005/8/layout/hList1"/>
    <dgm:cxn modelId="{8F23F48B-9870-43CF-B985-04ACE71C22A3}" type="presOf" srcId="{167B0CFD-A4EB-419D-A038-00F978578445}" destId="{0278BE32-36C8-410F-9526-80D5C64F032B}" srcOrd="0" destOrd="1" presId="urn:microsoft.com/office/officeart/2005/8/layout/hList1"/>
    <dgm:cxn modelId="{E989BA8E-9145-43E8-8DA4-17CCD3CA7FA1}" srcId="{4E07EAFF-38EB-4082-B778-289F2695A2B6}" destId="{D87394C8-B686-4648-A1DD-7A2400468181}" srcOrd="1" destOrd="0" parTransId="{00B8411D-9796-4912-A151-E4E93F15F431}" sibTransId="{547DE484-09B0-4DC3-967B-DB0416038547}"/>
    <dgm:cxn modelId="{3C37FF8E-E538-4844-B27F-E4D6C32A957A}" type="presOf" srcId="{FCF90E53-8ABC-4462-8486-25E9DBCCE828}" destId="{42075CE9-6320-4921-98E8-51FA0ACB6444}" srcOrd="0" destOrd="2" presId="urn:microsoft.com/office/officeart/2005/8/layout/hList1"/>
    <dgm:cxn modelId="{63590695-1457-48AD-8CC8-279F8CAF8F1A}" srcId="{2BF3DEED-158B-4D12-B6CB-0F8B730B9BFB}" destId="{4E07EAFF-38EB-4082-B778-289F2695A2B6}" srcOrd="1" destOrd="0" parTransId="{010FA4E9-ED3B-4AF9-8904-BD770907625C}" sibTransId="{4E7275BC-46A2-491D-BA4B-24196013AED4}"/>
    <dgm:cxn modelId="{EA48FC96-9E7E-425C-8B52-808417D2567A}" type="presOf" srcId="{4E07EAFF-38EB-4082-B778-289F2695A2B6}" destId="{7C55C6FA-DB70-4775-8CDB-7D350AD6D850}" srcOrd="0" destOrd="0" presId="urn:microsoft.com/office/officeart/2005/8/layout/hList1"/>
    <dgm:cxn modelId="{F010E5B1-2CE3-4156-989C-FAE0262D7EF3}" type="presOf" srcId="{44C3BBF8-4410-4D3E-B444-14C02DFE1BF2}" destId="{0278BE32-36C8-410F-9526-80D5C64F032B}" srcOrd="0" destOrd="0" presId="urn:microsoft.com/office/officeart/2005/8/layout/hList1"/>
    <dgm:cxn modelId="{2F2905B2-5D70-4D32-8FD2-6ADB3C938C1F}" type="presOf" srcId="{55980103-EA08-4837-8DFD-4FE89E0F328E}" destId="{0278BE32-36C8-410F-9526-80D5C64F032B}" srcOrd="0" destOrd="3" presId="urn:microsoft.com/office/officeart/2005/8/layout/hList1"/>
    <dgm:cxn modelId="{EB7739DB-D8BC-4DCF-983A-CA038049B860}" srcId="{1FAA0626-979A-4B00-8E2B-2B9886839749}" destId="{869F9C2A-61B8-403A-A1A5-8702F846DEC4}" srcOrd="2" destOrd="0" parTransId="{E5AC3561-1714-4F08-8C29-B9A7718CDA10}" sibTransId="{0CDDA526-A406-44A9-8C13-8553500A0AE5}"/>
    <dgm:cxn modelId="{95FE72DB-B017-463B-8089-E6B098132708}" srcId="{1FAA0626-979A-4B00-8E2B-2B9886839749}" destId="{55980103-EA08-4837-8DFD-4FE89E0F328E}" srcOrd="3" destOrd="0" parTransId="{B01F6305-1E6F-4733-BB71-68CCC9989D7D}" sibTransId="{871E8FDE-4B09-415C-AB52-E1F04AB8C9F3}"/>
    <dgm:cxn modelId="{6FD546E1-8D81-4663-B852-6FF608AB8564}" type="presOf" srcId="{42032C04-459B-45A5-9A0F-E06ED65CF9B6}" destId="{42075CE9-6320-4921-98E8-51FA0ACB6444}" srcOrd="0" destOrd="4" presId="urn:microsoft.com/office/officeart/2005/8/layout/hList1"/>
    <dgm:cxn modelId="{FB38B0E9-55BB-442C-8FB5-0A734A611DAD}" type="presOf" srcId="{C2DFBFD6-8ABD-4EBB-9151-6CC863244739}" destId="{0278BE32-36C8-410F-9526-80D5C64F032B}" srcOrd="0" destOrd="4" presId="urn:microsoft.com/office/officeart/2005/8/layout/hList1"/>
    <dgm:cxn modelId="{B9540BEE-AAE5-4E2D-8A52-688385592E59}" srcId="{1FAA0626-979A-4B00-8E2B-2B9886839749}" destId="{167B0CFD-A4EB-419D-A038-00F978578445}" srcOrd="1" destOrd="0" parTransId="{D13B032B-C919-410F-8180-150C99ACBE78}" sibTransId="{91227C1C-A713-4730-8AC0-A2B5622D6F27}"/>
    <dgm:cxn modelId="{6FF29AF3-41C0-4ED4-B0D8-908382652593}" type="presOf" srcId="{1FAA0626-979A-4B00-8E2B-2B9886839749}" destId="{BEF68CB1-32D9-4253-99E8-DD39BFB37803}" srcOrd="0" destOrd="0" presId="urn:microsoft.com/office/officeart/2005/8/layout/hList1"/>
    <dgm:cxn modelId="{EAD7E6FA-EF26-4929-9C65-A6CA86790F4A}" srcId="{4E07EAFF-38EB-4082-B778-289F2695A2B6}" destId="{42032C04-459B-45A5-9A0F-E06ED65CF9B6}" srcOrd="4" destOrd="0" parTransId="{3122AD34-BF1B-4165-9433-6499D47C8280}" sibTransId="{1ECE7362-7AF0-4A64-93CB-08D871D24963}"/>
    <dgm:cxn modelId="{B566FEFA-BC46-4356-9285-30F1C220EA3C}" srcId="{4E07EAFF-38EB-4082-B778-289F2695A2B6}" destId="{F31055EE-4BE6-4C2B-9D4C-DF6AF391A279}" srcOrd="0" destOrd="0" parTransId="{545AC81E-EEB6-4F6F-8011-5F7A21415CB1}" sibTransId="{9EE29FEA-4D95-439F-8639-AA66935223A7}"/>
    <dgm:cxn modelId="{8B1FBED6-E0AB-4290-941C-071C1C61130F}" type="presParOf" srcId="{48ABBED8-D9DD-4FED-9A6C-B6D5F13261E7}" destId="{0042B815-148B-4C24-ABC6-02BA7A4C59F7}" srcOrd="0" destOrd="0" presId="urn:microsoft.com/office/officeart/2005/8/layout/hList1"/>
    <dgm:cxn modelId="{CC26FBC1-4C4A-4E1E-A118-082198C56B72}" type="presParOf" srcId="{0042B815-148B-4C24-ABC6-02BA7A4C59F7}" destId="{BEF68CB1-32D9-4253-99E8-DD39BFB37803}" srcOrd="0" destOrd="0" presId="urn:microsoft.com/office/officeart/2005/8/layout/hList1"/>
    <dgm:cxn modelId="{17976352-E6D5-4BF1-B280-CF674DC51172}" type="presParOf" srcId="{0042B815-148B-4C24-ABC6-02BA7A4C59F7}" destId="{0278BE32-36C8-410F-9526-80D5C64F032B}" srcOrd="1" destOrd="0" presId="urn:microsoft.com/office/officeart/2005/8/layout/hList1"/>
    <dgm:cxn modelId="{8D474783-26A1-47F7-8C0D-684CAB0379E0}" type="presParOf" srcId="{48ABBED8-D9DD-4FED-9A6C-B6D5F13261E7}" destId="{BD8A4D7F-61C6-441A-8878-6E3AE43F75BC}" srcOrd="1" destOrd="0" presId="urn:microsoft.com/office/officeart/2005/8/layout/hList1"/>
    <dgm:cxn modelId="{526D1E7A-B246-48DB-AE29-7BD672ADDE4A}" type="presParOf" srcId="{48ABBED8-D9DD-4FED-9A6C-B6D5F13261E7}" destId="{6628C3FC-1C1E-4E00-B86B-927A7AA3FFED}" srcOrd="2" destOrd="0" presId="urn:microsoft.com/office/officeart/2005/8/layout/hList1"/>
    <dgm:cxn modelId="{CA47CA25-4EAE-4D49-B4C7-48F9BE08C1DD}" type="presParOf" srcId="{6628C3FC-1C1E-4E00-B86B-927A7AA3FFED}" destId="{7C55C6FA-DB70-4775-8CDB-7D350AD6D850}" srcOrd="0" destOrd="0" presId="urn:microsoft.com/office/officeart/2005/8/layout/hList1"/>
    <dgm:cxn modelId="{D64D0733-3C89-41E1-B22C-D53A914092B6}" type="presParOf" srcId="{6628C3FC-1C1E-4E00-B86B-927A7AA3FFED}" destId="{42075CE9-6320-4921-98E8-51FA0ACB644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342FB-BB07-4CCF-8C2F-7E78E15EEF89}">
      <dsp:nvSpPr>
        <dsp:cNvPr id="0" name=""/>
        <dsp:cNvSpPr/>
      </dsp:nvSpPr>
      <dsp:spPr>
        <a:xfrm>
          <a:off x="1283" y="0"/>
          <a:ext cx="3337470" cy="435133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latin typeface="Amasis MT Pro Medium" panose="02040604050005020304" pitchFamily="18" charset="0"/>
            </a:rPr>
            <a:t>Empírica</a:t>
          </a:r>
          <a:endParaRPr lang="en-US" sz="3700" kern="1200" dirty="0">
            <a:latin typeface="Amasis MT Pro Medium" panose="02040604050005020304" pitchFamily="18" charset="0"/>
          </a:endParaRPr>
        </a:p>
      </dsp:txBody>
      <dsp:txXfrm>
        <a:off x="1283" y="0"/>
        <a:ext cx="3337470" cy="1305401"/>
      </dsp:txXfrm>
    </dsp:sp>
    <dsp:sp modelId="{102CC40A-9FE0-40F5-8F0B-C1B3535063DC}">
      <dsp:nvSpPr>
        <dsp:cNvPr id="0" name=""/>
        <dsp:cNvSpPr/>
      </dsp:nvSpPr>
      <dsp:spPr>
        <a:xfrm>
          <a:off x="335030" y="1305401"/>
          <a:ext cx="2669976" cy="282836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Amasis MT Pro Medium" panose="02040604050005020304" pitchFamily="18" charset="0"/>
              <a:ea typeface="+mj-ea"/>
              <a:cs typeface="+mj-cs"/>
            </a:rPr>
            <a:t>Establece modelos de comportamiento social de cara al uso de los recursos y formula hipótesis sobre las distintas causalidades y las variables económicas</a:t>
          </a:r>
          <a:endParaRPr lang="en-US" sz="2000" kern="1200" dirty="0">
            <a:latin typeface="Amasis MT Pro Medium" panose="02040604050005020304" pitchFamily="18" charset="0"/>
          </a:endParaRPr>
        </a:p>
      </dsp:txBody>
      <dsp:txXfrm>
        <a:off x="413231" y="1383602"/>
        <a:ext cx="2513574" cy="2671967"/>
      </dsp:txXfrm>
    </dsp:sp>
    <dsp:sp modelId="{1C672C5D-FA6B-4324-9232-B248BB2FB6FA}">
      <dsp:nvSpPr>
        <dsp:cNvPr id="0" name=""/>
        <dsp:cNvSpPr/>
      </dsp:nvSpPr>
      <dsp:spPr>
        <a:xfrm>
          <a:off x="3589064" y="0"/>
          <a:ext cx="3337470" cy="435133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latin typeface="Amasis MT Pro Medium" panose="02040604050005020304" pitchFamily="18" charset="0"/>
            </a:rPr>
            <a:t>No es experimental</a:t>
          </a:r>
          <a:endParaRPr lang="en-US" sz="3700" kern="1200" dirty="0">
            <a:latin typeface="Amasis MT Pro Medium" panose="02040604050005020304" pitchFamily="18" charset="0"/>
          </a:endParaRPr>
        </a:p>
      </dsp:txBody>
      <dsp:txXfrm>
        <a:off x="3589064" y="0"/>
        <a:ext cx="3337470" cy="1305401"/>
      </dsp:txXfrm>
    </dsp:sp>
    <dsp:sp modelId="{107318F6-2548-44A7-8DBD-746AE2A889D0}">
      <dsp:nvSpPr>
        <dsp:cNvPr id="0" name=""/>
        <dsp:cNvSpPr/>
      </dsp:nvSpPr>
      <dsp:spPr>
        <a:xfrm>
          <a:off x="3922811" y="1305401"/>
          <a:ext cx="2669976" cy="282836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Amasis MT Pro Medium" panose="02040604050005020304" pitchFamily="18" charset="0"/>
              <a:ea typeface="+mj-ea"/>
              <a:cs typeface="+mj-cs"/>
            </a:rPr>
            <a:t>No puede reproducir los fenómenos que le interesan en un laboratorio como lo hacen las ciencias naturales</a:t>
          </a:r>
          <a:endParaRPr lang="en-US" sz="2000" kern="1200" dirty="0">
            <a:latin typeface="Amasis MT Pro Medium" panose="02040604050005020304" pitchFamily="18" charset="0"/>
          </a:endParaRPr>
        </a:p>
      </dsp:txBody>
      <dsp:txXfrm>
        <a:off x="4001012" y="1383602"/>
        <a:ext cx="2513574" cy="2671967"/>
      </dsp:txXfrm>
    </dsp:sp>
    <dsp:sp modelId="{68CA8D10-51E3-4735-A76D-76096568D11C}">
      <dsp:nvSpPr>
        <dsp:cNvPr id="0" name=""/>
        <dsp:cNvSpPr/>
      </dsp:nvSpPr>
      <dsp:spPr>
        <a:xfrm>
          <a:off x="7176845" y="0"/>
          <a:ext cx="3337470" cy="435133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latin typeface="Amasis MT Pro Medium" panose="02040604050005020304" pitchFamily="18" charset="0"/>
            </a:rPr>
            <a:t>Nomotética</a:t>
          </a:r>
          <a:endParaRPr lang="en-US" sz="3700" kern="1200" dirty="0">
            <a:latin typeface="Amasis MT Pro Medium" panose="02040604050005020304" pitchFamily="18" charset="0"/>
          </a:endParaRPr>
        </a:p>
      </dsp:txBody>
      <dsp:txXfrm>
        <a:off x="7176845" y="0"/>
        <a:ext cx="3337470" cy="1305401"/>
      </dsp:txXfrm>
    </dsp:sp>
    <dsp:sp modelId="{658C529B-E479-4B44-B388-9C39E1DFDD27}">
      <dsp:nvSpPr>
        <dsp:cNvPr id="0" name=""/>
        <dsp:cNvSpPr/>
      </dsp:nvSpPr>
      <dsp:spPr>
        <a:xfrm>
          <a:off x="7510592" y="1305401"/>
          <a:ext cx="2669976" cy="282836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kern="1200" noProof="0" dirty="0">
              <a:latin typeface="Amasis MT Pro Medium" panose="02040604050005020304" pitchFamily="18" charset="0"/>
            </a:rPr>
            <a:t>Busca crear modelos que simplifiquen y expliquen la realidad desde lo general.</a:t>
          </a:r>
        </a:p>
      </dsp:txBody>
      <dsp:txXfrm>
        <a:off x="7588793" y="1383602"/>
        <a:ext cx="2513574" cy="26719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CD2CC-4E9C-44D6-B067-5E703D87DDDA}">
      <dsp:nvSpPr>
        <dsp:cNvPr id="0" name=""/>
        <dsp:cNvSpPr/>
      </dsp:nvSpPr>
      <dsp:spPr>
        <a:xfrm>
          <a:off x="5202550" y="1433089"/>
          <a:ext cx="2755737" cy="655740"/>
        </a:xfrm>
        <a:custGeom>
          <a:avLst/>
          <a:gdLst/>
          <a:ahLst/>
          <a:cxnLst/>
          <a:rect l="0" t="0" r="0" b="0"/>
          <a:pathLst>
            <a:path>
              <a:moveTo>
                <a:pt x="0" y="0"/>
              </a:moveTo>
              <a:lnTo>
                <a:pt x="0" y="446867"/>
              </a:lnTo>
              <a:lnTo>
                <a:pt x="2755737" y="446867"/>
              </a:lnTo>
              <a:lnTo>
                <a:pt x="2755737" y="65574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29677-D4AA-4402-8219-3B98F56D09D6}">
      <dsp:nvSpPr>
        <dsp:cNvPr id="0" name=""/>
        <dsp:cNvSpPr/>
      </dsp:nvSpPr>
      <dsp:spPr>
        <a:xfrm>
          <a:off x="5156830" y="1433089"/>
          <a:ext cx="91440" cy="655740"/>
        </a:xfrm>
        <a:custGeom>
          <a:avLst/>
          <a:gdLst/>
          <a:ahLst/>
          <a:cxnLst/>
          <a:rect l="0" t="0" r="0" b="0"/>
          <a:pathLst>
            <a:path>
              <a:moveTo>
                <a:pt x="45720" y="0"/>
              </a:moveTo>
              <a:lnTo>
                <a:pt x="45720" y="65574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BB735-8042-47C0-838C-B951F485D664}">
      <dsp:nvSpPr>
        <dsp:cNvPr id="0" name=""/>
        <dsp:cNvSpPr/>
      </dsp:nvSpPr>
      <dsp:spPr>
        <a:xfrm>
          <a:off x="2446813" y="1433089"/>
          <a:ext cx="2755737" cy="655740"/>
        </a:xfrm>
        <a:custGeom>
          <a:avLst/>
          <a:gdLst/>
          <a:ahLst/>
          <a:cxnLst/>
          <a:rect l="0" t="0" r="0" b="0"/>
          <a:pathLst>
            <a:path>
              <a:moveTo>
                <a:pt x="2755737" y="0"/>
              </a:moveTo>
              <a:lnTo>
                <a:pt x="2755737" y="446867"/>
              </a:lnTo>
              <a:lnTo>
                <a:pt x="0" y="446867"/>
              </a:lnTo>
              <a:lnTo>
                <a:pt x="0" y="65574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FD37FB-BB57-4750-8552-FB3B770FD90C}">
      <dsp:nvSpPr>
        <dsp:cNvPr id="0" name=""/>
        <dsp:cNvSpPr/>
      </dsp:nvSpPr>
      <dsp:spPr>
        <a:xfrm>
          <a:off x="4075203" y="1358"/>
          <a:ext cx="2254694" cy="1431730"/>
        </a:xfrm>
        <a:prstGeom prst="roundRect">
          <a:avLst>
            <a:gd name="adj" fmla="val 10000"/>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C04C9-7D03-4ED1-8F83-8783DABAD9D0}">
      <dsp:nvSpPr>
        <dsp:cNvPr id="0" name=""/>
        <dsp:cNvSpPr/>
      </dsp:nvSpPr>
      <dsp:spPr>
        <a:xfrm>
          <a:off x="4325725" y="239354"/>
          <a:ext cx="2254694" cy="143173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Tres enfoques presentados por Robert Gilpin: </a:t>
          </a:r>
          <a:endParaRPr lang="en-US" sz="2200" kern="1200"/>
        </a:p>
      </dsp:txBody>
      <dsp:txXfrm>
        <a:off x="4367659" y="281288"/>
        <a:ext cx="2170826" cy="1347862"/>
      </dsp:txXfrm>
    </dsp:sp>
    <dsp:sp modelId="{74AE40A6-B755-4B21-9723-4EE4D83F2573}">
      <dsp:nvSpPr>
        <dsp:cNvPr id="0" name=""/>
        <dsp:cNvSpPr/>
      </dsp:nvSpPr>
      <dsp:spPr>
        <a:xfrm>
          <a:off x="1319465" y="2088829"/>
          <a:ext cx="2254694" cy="1431730"/>
        </a:xfrm>
        <a:prstGeom prst="roundRect">
          <a:avLst>
            <a:gd name="adj" fmla="val 10000"/>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0C153-92AF-483D-8035-8EF59746E85A}">
      <dsp:nvSpPr>
        <dsp:cNvPr id="0" name=""/>
        <dsp:cNvSpPr/>
      </dsp:nvSpPr>
      <dsp:spPr>
        <a:xfrm>
          <a:off x="1569987" y="2326825"/>
          <a:ext cx="2254694" cy="143173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Economía dual</a:t>
          </a:r>
          <a:endParaRPr lang="en-US" sz="2200" kern="1200"/>
        </a:p>
      </dsp:txBody>
      <dsp:txXfrm>
        <a:off x="1611921" y="2368759"/>
        <a:ext cx="2170826" cy="1347862"/>
      </dsp:txXfrm>
    </dsp:sp>
    <dsp:sp modelId="{39061F22-F18F-4F29-ADFE-0D173EA0C93D}">
      <dsp:nvSpPr>
        <dsp:cNvPr id="0" name=""/>
        <dsp:cNvSpPr/>
      </dsp:nvSpPr>
      <dsp:spPr>
        <a:xfrm>
          <a:off x="4075203" y="2088829"/>
          <a:ext cx="2254694" cy="1431730"/>
        </a:xfrm>
        <a:prstGeom prst="roundRect">
          <a:avLst>
            <a:gd name="adj" fmla="val 10000"/>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E351B-1541-464E-AA69-026DC2C1498D}">
      <dsp:nvSpPr>
        <dsp:cNvPr id="0" name=""/>
        <dsp:cNvSpPr/>
      </dsp:nvSpPr>
      <dsp:spPr>
        <a:xfrm>
          <a:off x="4325725" y="2326825"/>
          <a:ext cx="2254694" cy="143173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Sistema mundo</a:t>
          </a:r>
          <a:endParaRPr lang="en-US" sz="2200" kern="1200"/>
        </a:p>
      </dsp:txBody>
      <dsp:txXfrm>
        <a:off x="4367659" y="2368759"/>
        <a:ext cx="2170826" cy="1347862"/>
      </dsp:txXfrm>
    </dsp:sp>
    <dsp:sp modelId="{0D4D6C32-E8BF-42A2-883E-4E9D08C3D73F}">
      <dsp:nvSpPr>
        <dsp:cNvPr id="0" name=""/>
        <dsp:cNvSpPr/>
      </dsp:nvSpPr>
      <dsp:spPr>
        <a:xfrm>
          <a:off x="6830941" y="2088829"/>
          <a:ext cx="2254694" cy="1431730"/>
        </a:xfrm>
        <a:prstGeom prst="roundRect">
          <a:avLst>
            <a:gd name="adj" fmla="val 10000"/>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27667-CE36-4B63-9480-DE8848D62F28}">
      <dsp:nvSpPr>
        <dsp:cNvPr id="0" name=""/>
        <dsp:cNvSpPr/>
      </dsp:nvSpPr>
      <dsp:spPr>
        <a:xfrm>
          <a:off x="7081462" y="2326825"/>
          <a:ext cx="2254694" cy="143173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Estabilidad hegemónica</a:t>
          </a:r>
          <a:endParaRPr lang="en-US" sz="2200" kern="1200"/>
        </a:p>
      </dsp:txBody>
      <dsp:txXfrm>
        <a:off x="7123396" y="2368759"/>
        <a:ext cx="2170826" cy="13478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DCF0-2D2F-4599-A6E7-032F8FF80B3D}">
      <dsp:nvSpPr>
        <dsp:cNvPr id="0" name=""/>
        <dsp:cNvSpPr/>
      </dsp:nvSpPr>
      <dsp:spPr>
        <a:xfrm rot="5400000">
          <a:off x="6747955" y="-2833452"/>
          <a:ext cx="873483" cy="6762068"/>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a:latin typeface="Amasis MT Pro Medium" panose="02040604050005020304" pitchFamily="18" charset="0"/>
            </a:rPr>
            <a:t>El mercado moderno debe integrar los sectores tradicionales.</a:t>
          </a:r>
          <a:endParaRPr lang="es-CO" sz="1700" kern="1200" dirty="0">
            <a:latin typeface="Amasis MT Pro Medium" panose="02040604050005020304" pitchFamily="18" charset="0"/>
          </a:endParaRPr>
        </a:p>
      </dsp:txBody>
      <dsp:txXfrm rot="-5400000">
        <a:off x="3803663" y="153480"/>
        <a:ext cx="6719428" cy="788203"/>
      </dsp:txXfrm>
    </dsp:sp>
    <dsp:sp modelId="{09B1ADCD-7C2A-4B85-A862-50508B6E9513}">
      <dsp:nvSpPr>
        <dsp:cNvPr id="0" name=""/>
        <dsp:cNvSpPr/>
      </dsp:nvSpPr>
      <dsp:spPr>
        <a:xfrm>
          <a:off x="0" y="1654"/>
          <a:ext cx="3803663" cy="1091854"/>
        </a:xfrm>
        <a:prstGeom prst="round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MX" sz="3100" kern="1200" dirty="0">
              <a:latin typeface="Amasis MT Pro Medium" panose="02040604050005020304" pitchFamily="18" charset="0"/>
            </a:rPr>
            <a:t>Economía dual</a:t>
          </a:r>
          <a:endParaRPr lang="es-CO" sz="3100" kern="1200" dirty="0">
            <a:latin typeface="Amasis MT Pro Medium" panose="02040604050005020304" pitchFamily="18" charset="0"/>
          </a:endParaRPr>
        </a:p>
      </dsp:txBody>
      <dsp:txXfrm>
        <a:off x="53300" y="54954"/>
        <a:ext cx="3697063" cy="985254"/>
      </dsp:txXfrm>
    </dsp:sp>
    <dsp:sp modelId="{04512D5F-225D-4556-BA8E-BF543D2F0CFF}">
      <dsp:nvSpPr>
        <dsp:cNvPr id="0" name=""/>
        <dsp:cNvSpPr/>
      </dsp:nvSpPr>
      <dsp:spPr>
        <a:xfrm rot="5400000">
          <a:off x="6747955" y="-1687004"/>
          <a:ext cx="873483" cy="6762068"/>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a:latin typeface="Amasis MT Pro Medium" panose="02040604050005020304" pitchFamily="18" charset="0"/>
            </a:rPr>
            <a:t>Con base en el capitalismo se presenta la explotación del centro hacia las periferias, el mercado legitima esta situación.</a:t>
          </a:r>
          <a:endParaRPr lang="es-CO" sz="1700" kern="1200" dirty="0">
            <a:latin typeface="Amasis MT Pro Medium" panose="02040604050005020304" pitchFamily="18" charset="0"/>
          </a:endParaRPr>
        </a:p>
      </dsp:txBody>
      <dsp:txXfrm rot="-5400000">
        <a:off x="3803663" y="1299928"/>
        <a:ext cx="6719428" cy="788203"/>
      </dsp:txXfrm>
    </dsp:sp>
    <dsp:sp modelId="{18C53AC1-DC97-4884-BD40-88C1D58F7EB8}">
      <dsp:nvSpPr>
        <dsp:cNvPr id="0" name=""/>
        <dsp:cNvSpPr/>
      </dsp:nvSpPr>
      <dsp:spPr>
        <a:xfrm>
          <a:off x="0" y="1148102"/>
          <a:ext cx="3803663" cy="1091854"/>
        </a:xfrm>
        <a:prstGeom prst="roundRect">
          <a:avLst/>
        </a:prstGeom>
        <a:solidFill>
          <a:schemeClr val="accent3">
            <a:shade val="80000"/>
            <a:hueOff val="-128999"/>
            <a:satOff val="-26493"/>
            <a:lumOff val="198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MX" sz="3100" kern="1200" dirty="0">
              <a:latin typeface="Amasis MT Pro Medium" panose="02040604050005020304" pitchFamily="18" charset="0"/>
            </a:rPr>
            <a:t>Sistema mundo</a:t>
          </a:r>
          <a:endParaRPr lang="es-CO" sz="3100" kern="1200" dirty="0">
            <a:latin typeface="Amasis MT Pro Medium" panose="02040604050005020304" pitchFamily="18" charset="0"/>
          </a:endParaRPr>
        </a:p>
      </dsp:txBody>
      <dsp:txXfrm>
        <a:off x="53300" y="1201402"/>
        <a:ext cx="3697063" cy="985254"/>
      </dsp:txXfrm>
    </dsp:sp>
    <dsp:sp modelId="{BFB5B27B-4BA8-4C0A-8E01-795E41362A63}">
      <dsp:nvSpPr>
        <dsp:cNvPr id="0" name=""/>
        <dsp:cNvSpPr/>
      </dsp:nvSpPr>
      <dsp:spPr>
        <a:xfrm rot="5400000">
          <a:off x="6747955" y="-540557"/>
          <a:ext cx="873483" cy="6762068"/>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a:latin typeface="Amasis MT Pro Medium" panose="02040604050005020304" pitchFamily="18" charset="0"/>
            </a:rPr>
            <a:t>La consolidación del mercado liberal implica un potencia dominante que impone sus reglas y es líder global, pero garantiza beneficios para su área de influencia.</a:t>
          </a:r>
          <a:endParaRPr lang="es-CO" sz="1700" kern="1200" dirty="0">
            <a:latin typeface="Amasis MT Pro Medium" panose="02040604050005020304" pitchFamily="18" charset="0"/>
          </a:endParaRPr>
        </a:p>
      </dsp:txBody>
      <dsp:txXfrm rot="-5400000">
        <a:off x="3803663" y="2446375"/>
        <a:ext cx="6719428" cy="788203"/>
      </dsp:txXfrm>
    </dsp:sp>
    <dsp:sp modelId="{9F919C13-CBD5-48A8-BD0C-6F6E0426F315}">
      <dsp:nvSpPr>
        <dsp:cNvPr id="0" name=""/>
        <dsp:cNvSpPr/>
      </dsp:nvSpPr>
      <dsp:spPr>
        <a:xfrm>
          <a:off x="0" y="2294549"/>
          <a:ext cx="3803663" cy="1091854"/>
        </a:xfrm>
        <a:prstGeom prst="roundRect">
          <a:avLst/>
        </a:prstGeom>
        <a:solidFill>
          <a:schemeClr val="accent6">
            <a:lumMod val="60000"/>
            <a:lumOff val="40000"/>
          </a:schemeClr>
        </a:solidFill>
        <a:ln w="1905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MX" sz="3100" kern="1200" dirty="0">
              <a:latin typeface="Amasis MT Pro Medium" panose="02040604050005020304" pitchFamily="18" charset="0"/>
            </a:rPr>
            <a:t>Estabilidad hegemónica</a:t>
          </a:r>
          <a:endParaRPr lang="es-CO" sz="3100" kern="1200" dirty="0">
            <a:latin typeface="Amasis MT Pro Medium" panose="02040604050005020304" pitchFamily="18" charset="0"/>
          </a:endParaRPr>
        </a:p>
      </dsp:txBody>
      <dsp:txXfrm>
        <a:off x="53300" y="2347849"/>
        <a:ext cx="3697063" cy="985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B95BA-BC86-4EB5-95FF-7A2A53C9F39C}">
      <dsp:nvSpPr>
        <dsp:cNvPr id="0" name=""/>
        <dsp:cNvSpPr/>
      </dsp:nvSpPr>
      <dsp:spPr>
        <a:xfrm>
          <a:off x="3816959" y="2343967"/>
          <a:ext cx="1364502" cy="13645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Economía</a:t>
          </a:r>
          <a:endParaRPr lang="es-CO" sz="1200" kern="1200" dirty="0">
            <a:latin typeface="Congenial" panose="02000503040000020004" pitchFamily="2" charset="0"/>
          </a:endParaRPr>
        </a:p>
      </dsp:txBody>
      <dsp:txXfrm>
        <a:off x="4016786" y="2543794"/>
        <a:ext cx="964848" cy="964848"/>
      </dsp:txXfrm>
    </dsp:sp>
    <dsp:sp modelId="{7E854F7E-16B7-4141-B8E5-8C7B92EBE0C8}">
      <dsp:nvSpPr>
        <dsp:cNvPr id="0" name=""/>
        <dsp:cNvSpPr/>
      </dsp:nvSpPr>
      <dsp:spPr>
        <a:xfrm rot="16200000">
          <a:off x="4021272" y="1852382"/>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475313" y="1842132"/>
        <a:ext cx="47793" cy="47793"/>
      </dsp:txXfrm>
    </dsp:sp>
    <dsp:sp modelId="{F3F46DCF-D6A7-4D32-B672-CCB9400EF005}">
      <dsp:nvSpPr>
        <dsp:cNvPr id="0" name=""/>
        <dsp:cNvSpPr/>
      </dsp:nvSpPr>
      <dsp:spPr>
        <a:xfrm>
          <a:off x="3816959" y="23588"/>
          <a:ext cx="1364502" cy="13645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Matemática y estadística</a:t>
          </a:r>
          <a:endParaRPr lang="es-CO" sz="1200" kern="1200" dirty="0">
            <a:latin typeface="Congenial" panose="02000503040000020004" pitchFamily="2" charset="0"/>
          </a:endParaRPr>
        </a:p>
      </dsp:txBody>
      <dsp:txXfrm>
        <a:off x="4016786" y="223415"/>
        <a:ext cx="964848" cy="964848"/>
      </dsp:txXfrm>
    </dsp:sp>
    <dsp:sp modelId="{BC2DF605-678A-47B6-821E-C0BF92672BB1}">
      <dsp:nvSpPr>
        <dsp:cNvPr id="0" name=""/>
        <dsp:cNvSpPr/>
      </dsp:nvSpPr>
      <dsp:spPr>
        <a:xfrm rot="18900000">
          <a:off x="4841650" y="2192193"/>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295691" y="2181944"/>
        <a:ext cx="47793" cy="47793"/>
      </dsp:txXfrm>
    </dsp:sp>
    <dsp:sp modelId="{DCE8F6EF-E0AA-4CE5-9806-35C8D3A892A1}">
      <dsp:nvSpPr>
        <dsp:cNvPr id="0" name=""/>
        <dsp:cNvSpPr/>
      </dsp:nvSpPr>
      <dsp:spPr>
        <a:xfrm>
          <a:off x="5457714" y="703211"/>
          <a:ext cx="1364502" cy="136450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Sociología y psicología</a:t>
          </a:r>
          <a:endParaRPr lang="es-CO" sz="1200" kern="1200" dirty="0">
            <a:latin typeface="Congenial" panose="02000503040000020004" pitchFamily="2" charset="0"/>
          </a:endParaRPr>
        </a:p>
      </dsp:txBody>
      <dsp:txXfrm>
        <a:off x="5657541" y="903038"/>
        <a:ext cx="964848" cy="964848"/>
      </dsp:txXfrm>
    </dsp:sp>
    <dsp:sp modelId="{F8060ED1-EC4B-49FE-A69D-D98EBBEA712E}">
      <dsp:nvSpPr>
        <dsp:cNvPr id="0" name=""/>
        <dsp:cNvSpPr/>
      </dsp:nvSpPr>
      <dsp:spPr>
        <a:xfrm>
          <a:off x="5181461" y="3012571"/>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635503" y="3002322"/>
        <a:ext cx="47793" cy="47793"/>
      </dsp:txXfrm>
    </dsp:sp>
    <dsp:sp modelId="{3E334046-C396-4106-8CFB-7C635B15AEDC}">
      <dsp:nvSpPr>
        <dsp:cNvPr id="0" name=""/>
        <dsp:cNvSpPr/>
      </dsp:nvSpPr>
      <dsp:spPr>
        <a:xfrm>
          <a:off x="6137337" y="2343967"/>
          <a:ext cx="1364502" cy="13645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Antropología</a:t>
          </a:r>
          <a:endParaRPr lang="es-CO" sz="1200" kern="1200" dirty="0">
            <a:latin typeface="Congenial" panose="02000503040000020004" pitchFamily="2" charset="0"/>
          </a:endParaRPr>
        </a:p>
      </dsp:txBody>
      <dsp:txXfrm>
        <a:off x="6337164" y="2543794"/>
        <a:ext cx="964848" cy="964848"/>
      </dsp:txXfrm>
    </dsp:sp>
    <dsp:sp modelId="{E8DAA454-D77B-406F-B7CF-B276D711B1D9}">
      <dsp:nvSpPr>
        <dsp:cNvPr id="0" name=""/>
        <dsp:cNvSpPr/>
      </dsp:nvSpPr>
      <dsp:spPr>
        <a:xfrm rot="2700000">
          <a:off x="4841650" y="3832949"/>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295691" y="3822699"/>
        <a:ext cx="47793" cy="47793"/>
      </dsp:txXfrm>
    </dsp:sp>
    <dsp:sp modelId="{72732E6B-1726-44C7-A7B2-E2966273A16C}">
      <dsp:nvSpPr>
        <dsp:cNvPr id="0" name=""/>
        <dsp:cNvSpPr/>
      </dsp:nvSpPr>
      <dsp:spPr>
        <a:xfrm>
          <a:off x="5457714" y="3984723"/>
          <a:ext cx="1364502" cy="136450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Historia</a:t>
          </a:r>
          <a:endParaRPr lang="es-CO" sz="1200" kern="1200" dirty="0">
            <a:latin typeface="Congenial" panose="02000503040000020004" pitchFamily="2" charset="0"/>
          </a:endParaRPr>
        </a:p>
      </dsp:txBody>
      <dsp:txXfrm>
        <a:off x="5657541" y="4184550"/>
        <a:ext cx="964848" cy="964848"/>
      </dsp:txXfrm>
    </dsp:sp>
    <dsp:sp modelId="{86E242D7-D34C-4B0F-8977-78E2959E8BE7}">
      <dsp:nvSpPr>
        <dsp:cNvPr id="0" name=""/>
        <dsp:cNvSpPr/>
      </dsp:nvSpPr>
      <dsp:spPr>
        <a:xfrm rot="5400000">
          <a:off x="4021272" y="4172761"/>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475313" y="4162511"/>
        <a:ext cx="47793" cy="47793"/>
      </dsp:txXfrm>
    </dsp:sp>
    <dsp:sp modelId="{10ACAD6A-6383-4974-A6BC-B0F2C4A5051D}">
      <dsp:nvSpPr>
        <dsp:cNvPr id="0" name=""/>
        <dsp:cNvSpPr/>
      </dsp:nvSpPr>
      <dsp:spPr>
        <a:xfrm>
          <a:off x="3816959" y="4664346"/>
          <a:ext cx="1364502" cy="136450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Geografía</a:t>
          </a:r>
          <a:endParaRPr lang="es-CO" sz="1200" kern="1200" dirty="0">
            <a:latin typeface="Congenial" panose="02000503040000020004" pitchFamily="2" charset="0"/>
          </a:endParaRPr>
        </a:p>
      </dsp:txBody>
      <dsp:txXfrm>
        <a:off x="4016786" y="4864173"/>
        <a:ext cx="964848" cy="964848"/>
      </dsp:txXfrm>
    </dsp:sp>
    <dsp:sp modelId="{4B44A5D5-AE53-4B62-B5CD-324887DA2501}">
      <dsp:nvSpPr>
        <dsp:cNvPr id="0" name=""/>
        <dsp:cNvSpPr/>
      </dsp:nvSpPr>
      <dsp:spPr>
        <a:xfrm rot="8100000">
          <a:off x="3200894" y="3832949"/>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3654935" y="3822699"/>
        <a:ext cx="47793" cy="47793"/>
      </dsp:txXfrm>
    </dsp:sp>
    <dsp:sp modelId="{B5C71A4F-6920-41A4-845F-33213BA0E622}">
      <dsp:nvSpPr>
        <dsp:cNvPr id="0" name=""/>
        <dsp:cNvSpPr/>
      </dsp:nvSpPr>
      <dsp:spPr>
        <a:xfrm>
          <a:off x="2176203" y="3984723"/>
          <a:ext cx="1364502" cy="13645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Demografía</a:t>
          </a:r>
          <a:endParaRPr lang="es-CO" sz="1200" kern="1200" dirty="0">
            <a:latin typeface="Congenial" panose="02000503040000020004" pitchFamily="2" charset="0"/>
          </a:endParaRPr>
        </a:p>
      </dsp:txBody>
      <dsp:txXfrm>
        <a:off x="2376030" y="4184550"/>
        <a:ext cx="964848" cy="964848"/>
      </dsp:txXfrm>
    </dsp:sp>
    <dsp:sp modelId="{388A14E1-DB97-4BE3-98A0-67B23A499C9E}">
      <dsp:nvSpPr>
        <dsp:cNvPr id="0" name=""/>
        <dsp:cNvSpPr/>
      </dsp:nvSpPr>
      <dsp:spPr>
        <a:xfrm rot="10800000">
          <a:off x="2861083" y="3012571"/>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3315124" y="3002322"/>
        <a:ext cx="47793" cy="47793"/>
      </dsp:txXfrm>
    </dsp:sp>
    <dsp:sp modelId="{528CC6A7-832E-41BD-A74A-503DCE9C5C7D}">
      <dsp:nvSpPr>
        <dsp:cNvPr id="0" name=""/>
        <dsp:cNvSpPr/>
      </dsp:nvSpPr>
      <dsp:spPr>
        <a:xfrm>
          <a:off x="1496580" y="2343967"/>
          <a:ext cx="1364502" cy="136450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Derecho</a:t>
          </a:r>
          <a:endParaRPr lang="es-CO" sz="1200" kern="1200" dirty="0">
            <a:latin typeface="Congenial" panose="02000503040000020004" pitchFamily="2" charset="0"/>
          </a:endParaRPr>
        </a:p>
      </dsp:txBody>
      <dsp:txXfrm>
        <a:off x="1696407" y="2543794"/>
        <a:ext cx="964848" cy="964848"/>
      </dsp:txXfrm>
    </dsp:sp>
    <dsp:sp modelId="{AEE91ED1-4999-4DF3-AFE8-6E948A7C95C7}">
      <dsp:nvSpPr>
        <dsp:cNvPr id="0" name=""/>
        <dsp:cNvSpPr/>
      </dsp:nvSpPr>
      <dsp:spPr>
        <a:xfrm rot="13500000">
          <a:off x="3200894" y="2192193"/>
          <a:ext cx="955876" cy="27294"/>
        </a:xfrm>
        <a:custGeom>
          <a:avLst/>
          <a:gdLst/>
          <a:ahLst/>
          <a:cxnLst/>
          <a:rect l="0" t="0" r="0" b="0"/>
          <a:pathLst>
            <a:path>
              <a:moveTo>
                <a:pt x="0" y="13647"/>
              </a:moveTo>
              <a:lnTo>
                <a:pt x="955876" y="1364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3654935" y="2181944"/>
        <a:ext cx="47793" cy="47793"/>
      </dsp:txXfrm>
    </dsp:sp>
    <dsp:sp modelId="{B67063A2-4C95-4D00-B617-B39B2129B320}">
      <dsp:nvSpPr>
        <dsp:cNvPr id="0" name=""/>
        <dsp:cNvSpPr/>
      </dsp:nvSpPr>
      <dsp:spPr>
        <a:xfrm>
          <a:off x="2176203" y="703211"/>
          <a:ext cx="1364502" cy="13645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ongenial" panose="02000503040000020004" pitchFamily="2" charset="0"/>
            </a:rPr>
            <a:t>Filosofía</a:t>
          </a:r>
          <a:endParaRPr lang="es-CO" sz="1200" kern="1200" dirty="0">
            <a:latin typeface="Congenial" panose="02000503040000020004" pitchFamily="2" charset="0"/>
          </a:endParaRPr>
        </a:p>
      </dsp:txBody>
      <dsp:txXfrm>
        <a:off x="2376030" y="903038"/>
        <a:ext cx="964848" cy="964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DBC6C-6522-4F95-9936-A2FC7CB9363A}">
      <dsp:nvSpPr>
        <dsp:cNvPr id="0" name=""/>
        <dsp:cNvSpPr/>
      </dsp:nvSpPr>
      <dsp:spPr>
        <a:xfrm>
          <a:off x="1447" y="1003873"/>
          <a:ext cx="2370804" cy="2370804"/>
        </a:xfrm>
        <a:prstGeom prst="ellipse">
          <a:avLst/>
        </a:prstGeom>
        <a:gradFill rotWithShape="0">
          <a:gsLst>
            <a:gs pos="0">
              <a:schemeClr val="accent3">
                <a:shade val="80000"/>
                <a:alpha val="50000"/>
                <a:hueOff val="0"/>
                <a:satOff val="0"/>
                <a:lumOff val="0"/>
                <a:alphaOff val="0"/>
                <a:satMod val="103000"/>
                <a:lumMod val="102000"/>
                <a:tint val="94000"/>
              </a:schemeClr>
            </a:gs>
            <a:gs pos="50000">
              <a:schemeClr val="accent3">
                <a:shade val="80000"/>
                <a:alpha val="50000"/>
                <a:hueOff val="0"/>
                <a:satOff val="0"/>
                <a:lumOff val="0"/>
                <a:alphaOff val="0"/>
                <a:satMod val="110000"/>
                <a:lumMod val="100000"/>
                <a:shade val="100000"/>
              </a:schemeClr>
            </a:gs>
            <a:gs pos="100000">
              <a:schemeClr val="accent3">
                <a:shade val="80000"/>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masis MT Pro Medium" panose="02040604050005020304" pitchFamily="18" charset="0"/>
            </a:rPr>
            <a:t>Del nomadismo al sedentarismo </a:t>
          </a:r>
          <a:endParaRPr lang="en-US" sz="1800" kern="1200" dirty="0">
            <a:latin typeface="Amasis MT Pro Medium" panose="02040604050005020304" pitchFamily="18" charset="0"/>
          </a:endParaRPr>
        </a:p>
      </dsp:txBody>
      <dsp:txXfrm>
        <a:off x="348643" y="1351069"/>
        <a:ext cx="1676412" cy="1676412"/>
      </dsp:txXfrm>
    </dsp:sp>
    <dsp:sp modelId="{05DBD795-B892-47CB-BC66-C9B44DF54EFA}">
      <dsp:nvSpPr>
        <dsp:cNvPr id="0" name=""/>
        <dsp:cNvSpPr/>
      </dsp:nvSpPr>
      <dsp:spPr>
        <a:xfrm>
          <a:off x="1898090" y="1003873"/>
          <a:ext cx="2370804" cy="2370804"/>
        </a:xfrm>
        <a:prstGeom prst="ellipse">
          <a:avLst/>
        </a:prstGeom>
        <a:gradFill rotWithShape="0">
          <a:gsLst>
            <a:gs pos="0">
              <a:schemeClr val="accent3">
                <a:shade val="80000"/>
                <a:alpha val="50000"/>
                <a:hueOff val="88"/>
                <a:satOff val="-260"/>
                <a:lumOff val="557"/>
                <a:alphaOff val="6000"/>
                <a:satMod val="103000"/>
                <a:lumMod val="102000"/>
                <a:tint val="94000"/>
              </a:schemeClr>
            </a:gs>
            <a:gs pos="50000">
              <a:schemeClr val="accent3">
                <a:shade val="80000"/>
                <a:alpha val="50000"/>
                <a:hueOff val="88"/>
                <a:satOff val="-260"/>
                <a:lumOff val="557"/>
                <a:alphaOff val="6000"/>
                <a:satMod val="110000"/>
                <a:lumMod val="100000"/>
                <a:shade val="100000"/>
              </a:schemeClr>
            </a:gs>
            <a:gs pos="100000">
              <a:schemeClr val="accent3">
                <a:shade val="80000"/>
                <a:alpha val="50000"/>
                <a:hueOff val="88"/>
                <a:satOff val="-260"/>
                <a:lumOff val="557"/>
                <a:alphaOff val="6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masis MT Pro Medium" panose="02040604050005020304" pitchFamily="18" charset="0"/>
            </a:rPr>
            <a:t>Dinámicas autosostenibles </a:t>
          </a:r>
          <a:endParaRPr lang="en-US" sz="1800" kern="1200" dirty="0">
            <a:latin typeface="Amasis MT Pro Medium" panose="02040604050005020304" pitchFamily="18" charset="0"/>
          </a:endParaRPr>
        </a:p>
      </dsp:txBody>
      <dsp:txXfrm>
        <a:off x="2245286" y="1351069"/>
        <a:ext cx="1676412" cy="1676412"/>
      </dsp:txXfrm>
    </dsp:sp>
    <dsp:sp modelId="{4270167D-DB98-4205-8903-A2B7028185A4}">
      <dsp:nvSpPr>
        <dsp:cNvPr id="0" name=""/>
        <dsp:cNvSpPr/>
      </dsp:nvSpPr>
      <dsp:spPr>
        <a:xfrm>
          <a:off x="3794734" y="1003873"/>
          <a:ext cx="2370804" cy="2370804"/>
        </a:xfrm>
        <a:prstGeom prst="ellipse">
          <a:avLst/>
        </a:prstGeom>
        <a:gradFill rotWithShape="0">
          <a:gsLst>
            <a:gs pos="0">
              <a:schemeClr val="accent3">
                <a:shade val="80000"/>
                <a:alpha val="50000"/>
                <a:hueOff val="175"/>
                <a:satOff val="-521"/>
                <a:lumOff val="1114"/>
                <a:alphaOff val="12000"/>
                <a:satMod val="103000"/>
                <a:lumMod val="102000"/>
                <a:tint val="94000"/>
              </a:schemeClr>
            </a:gs>
            <a:gs pos="50000">
              <a:schemeClr val="accent3">
                <a:shade val="80000"/>
                <a:alpha val="50000"/>
                <a:hueOff val="175"/>
                <a:satOff val="-521"/>
                <a:lumOff val="1114"/>
                <a:alphaOff val="12000"/>
                <a:satMod val="110000"/>
                <a:lumMod val="100000"/>
                <a:shade val="100000"/>
              </a:schemeClr>
            </a:gs>
            <a:gs pos="100000">
              <a:schemeClr val="accent3">
                <a:shade val="80000"/>
                <a:alpha val="50000"/>
                <a:hueOff val="175"/>
                <a:satOff val="-521"/>
                <a:lumOff val="1114"/>
                <a:alphaOff val="12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a:latin typeface="Amasis MT Pro Medium" panose="02040604050005020304" pitchFamily="18" charset="0"/>
            </a:rPr>
            <a:t>Intercambios – trueques</a:t>
          </a:r>
          <a:endParaRPr lang="en-US" sz="1800" kern="1200">
            <a:latin typeface="Amasis MT Pro Medium" panose="02040604050005020304" pitchFamily="18" charset="0"/>
          </a:endParaRPr>
        </a:p>
      </dsp:txBody>
      <dsp:txXfrm>
        <a:off x="4141930" y="1351069"/>
        <a:ext cx="1676412" cy="1676412"/>
      </dsp:txXfrm>
    </dsp:sp>
    <dsp:sp modelId="{2753F216-E9CC-4040-94B8-2FCA4E828760}">
      <dsp:nvSpPr>
        <dsp:cNvPr id="0" name=""/>
        <dsp:cNvSpPr/>
      </dsp:nvSpPr>
      <dsp:spPr>
        <a:xfrm>
          <a:off x="5691377" y="1003873"/>
          <a:ext cx="2370804" cy="2370804"/>
        </a:xfrm>
        <a:prstGeom prst="ellipse">
          <a:avLst/>
        </a:prstGeom>
        <a:gradFill rotWithShape="0">
          <a:gsLst>
            <a:gs pos="0">
              <a:schemeClr val="accent3">
                <a:shade val="80000"/>
                <a:alpha val="50000"/>
                <a:hueOff val="263"/>
                <a:satOff val="-781"/>
                <a:lumOff val="1671"/>
                <a:alphaOff val="18000"/>
                <a:satMod val="103000"/>
                <a:lumMod val="102000"/>
                <a:tint val="94000"/>
              </a:schemeClr>
            </a:gs>
            <a:gs pos="50000">
              <a:schemeClr val="accent3">
                <a:shade val="80000"/>
                <a:alpha val="50000"/>
                <a:hueOff val="263"/>
                <a:satOff val="-781"/>
                <a:lumOff val="1671"/>
                <a:alphaOff val="18000"/>
                <a:satMod val="110000"/>
                <a:lumMod val="100000"/>
                <a:shade val="100000"/>
              </a:schemeClr>
            </a:gs>
            <a:gs pos="100000">
              <a:schemeClr val="accent3">
                <a:shade val="80000"/>
                <a:alpha val="50000"/>
                <a:hueOff val="263"/>
                <a:satOff val="-781"/>
                <a:lumOff val="1671"/>
                <a:alphaOff val="18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masis MT Pro Medium" panose="02040604050005020304" pitchFamily="18" charset="0"/>
            </a:rPr>
            <a:t>Uso del esclavismo como base de producción</a:t>
          </a:r>
          <a:endParaRPr lang="en-US" sz="1800" kern="1200" dirty="0">
            <a:latin typeface="Amasis MT Pro Medium" panose="02040604050005020304" pitchFamily="18" charset="0"/>
          </a:endParaRPr>
        </a:p>
      </dsp:txBody>
      <dsp:txXfrm>
        <a:off x="6038573" y="1351069"/>
        <a:ext cx="1676412" cy="1676412"/>
      </dsp:txXfrm>
    </dsp:sp>
    <dsp:sp modelId="{0FEF3767-CE43-4D0F-AD76-78F3C7D38DF0}">
      <dsp:nvSpPr>
        <dsp:cNvPr id="0" name=""/>
        <dsp:cNvSpPr/>
      </dsp:nvSpPr>
      <dsp:spPr>
        <a:xfrm>
          <a:off x="7588020" y="1003873"/>
          <a:ext cx="2370804" cy="2370804"/>
        </a:xfrm>
        <a:prstGeom prst="ellipse">
          <a:avLst/>
        </a:prstGeom>
        <a:gradFill rotWithShape="0">
          <a:gsLst>
            <a:gs pos="0">
              <a:schemeClr val="accent3">
                <a:shade val="80000"/>
                <a:alpha val="50000"/>
                <a:hueOff val="350"/>
                <a:satOff val="-1042"/>
                <a:lumOff val="2228"/>
                <a:alphaOff val="24000"/>
                <a:satMod val="103000"/>
                <a:lumMod val="102000"/>
                <a:tint val="94000"/>
              </a:schemeClr>
            </a:gs>
            <a:gs pos="50000">
              <a:schemeClr val="accent3">
                <a:shade val="80000"/>
                <a:alpha val="50000"/>
                <a:hueOff val="350"/>
                <a:satOff val="-1042"/>
                <a:lumOff val="2228"/>
                <a:alphaOff val="24000"/>
                <a:satMod val="110000"/>
                <a:lumMod val="100000"/>
                <a:shade val="100000"/>
              </a:schemeClr>
            </a:gs>
            <a:gs pos="100000">
              <a:schemeClr val="accent3">
                <a:shade val="80000"/>
                <a:alpha val="50000"/>
                <a:hueOff val="350"/>
                <a:satOff val="-1042"/>
                <a:lumOff val="2228"/>
                <a:alphaOff val="24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masis MT Pro Medium" panose="02040604050005020304" pitchFamily="18" charset="0"/>
            </a:rPr>
            <a:t>El esclavismo resultó muy rentable para el crecimiento económico.</a:t>
          </a:r>
          <a:endParaRPr lang="en-US" sz="1800" kern="1200" dirty="0">
            <a:latin typeface="Amasis MT Pro Medium" panose="02040604050005020304" pitchFamily="18" charset="0"/>
          </a:endParaRPr>
        </a:p>
      </dsp:txBody>
      <dsp:txXfrm>
        <a:off x="7935216" y="1351069"/>
        <a:ext cx="1676412" cy="1676412"/>
      </dsp:txXfrm>
    </dsp:sp>
    <dsp:sp modelId="{D2FD2534-92F2-422C-A023-B43D4F90F008}">
      <dsp:nvSpPr>
        <dsp:cNvPr id="0" name=""/>
        <dsp:cNvSpPr/>
      </dsp:nvSpPr>
      <dsp:spPr>
        <a:xfrm>
          <a:off x="9484664" y="1003873"/>
          <a:ext cx="2370804" cy="2370804"/>
        </a:xfrm>
        <a:prstGeom prst="ellipse">
          <a:avLst/>
        </a:prstGeom>
        <a:gradFill rotWithShape="0">
          <a:gsLst>
            <a:gs pos="0">
              <a:schemeClr val="accent3">
                <a:shade val="80000"/>
                <a:alpha val="50000"/>
                <a:hueOff val="438"/>
                <a:satOff val="-1302"/>
                <a:lumOff val="2785"/>
                <a:alphaOff val="30000"/>
                <a:satMod val="103000"/>
                <a:lumMod val="102000"/>
                <a:tint val="94000"/>
              </a:schemeClr>
            </a:gs>
            <a:gs pos="50000">
              <a:schemeClr val="accent3">
                <a:shade val="80000"/>
                <a:alpha val="50000"/>
                <a:hueOff val="438"/>
                <a:satOff val="-1302"/>
                <a:lumOff val="2785"/>
                <a:alphaOff val="30000"/>
                <a:satMod val="110000"/>
                <a:lumMod val="100000"/>
                <a:shade val="100000"/>
              </a:schemeClr>
            </a:gs>
            <a:gs pos="100000">
              <a:schemeClr val="accent3">
                <a:shade val="80000"/>
                <a:alpha val="50000"/>
                <a:hueOff val="438"/>
                <a:satOff val="-1302"/>
                <a:lumOff val="2785"/>
                <a:alphaOff val="30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0473" tIns="22860" rIns="130473" bIns="2286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masis MT Pro Medium" panose="02040604050005020304" pitchFamily="18" charset="0"/>
            </a:rPr>
            <a:t>Esclavos cultivaban la tierra como parte del servicios a sus amos.</a:t>
          </a:r>
          <a:endParaRPr lang="en-US" sz="1800" kern="1200" dirty="0">
            <a:latin typeface="Amasis MT Pro Medium" panose="02040604050005020304" pitchFamily="18" charset="0"/>
          </a:endParaRPr>
        </a:p>
      </dsp:txBody>
      <dsp:txXfrm>
        <a:off x="9831860" y="1351069"/>
        <a:ext cx="1676412" cy="1676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267ED-4B93-433F-8F2D-7EFC1C2FEB6F}">
      <dsp:nvSpPr>
        <dsp:cNvPr id="0" name=""/>
        <dsp:cNvSpPr/>
      </dsp:nvSpPr>
      <dsp:spPr>
        <a:xfrm>
          <a:off x="679050" y="5106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DB1513D-BBE2-460A-BCC0-CA1205018EC2}">
      <dsp:nvSpPr>
        <dsp:cNvPr id="0" name=""/>
        <dsp:cNvSpPr/>
      </dsp:nvSpPr>
      <dsp:spPr>
        <a:xfrm>
          <a:off x="1081237" y="9128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466F053-2CD8-4E16-805F-A97C9A814ECE}">
      <dsp:nvSpPr>
        <dsp:cNvPr id="0" name=""/>
        <dsp:cNvSpPr/>
      </dsp:nvSpPr>
      <dsp:spPr>
        <a:xfrm>
          <a:off x="75768" y="2985669"/>
          <a:ext cx="309375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MX" sz="1400" kern="1200">
              <a:latin typeface="Amasis MT Pro Medium" panose="02040604050005020304" pitchFamily="18" charset="0"/>
            </a:rPr>
            <a:t>Base agraria con autosuficiencia local</a:t>
          </a:r>
          <a:endParaRPr lang="en-US" sz="1400" kern="1200" dirty="0">
            <a:latin typeface="Amasis MT Pro Medium" panose="02040604050005020304" pitchFamily="18" charset="0"/>
          </a:endParaRPr>
        </a:p>
      </dsp:txBody>
      <dsp:txXfrm>
        <a:off x="75768" y="2985669"/>
        <a:ext cx="3093750" cy="855000"/>
      </dsp:txXfrm>
    </dsp:sp>
    <dsp:sp modelId="{B4CC4392-DBCC-4030-9DD6-E68D2D324FA5}">
      <dsp:nvSpPr>
        <dsp:cNvPr id="0" name=""/>
        <dsp:cNvSpPr/>
      </dsp:nvSpPr>
      <dsp:spPr>
        <a:xfrm>
          <a:off x="4314206" y="5106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92C6811-6F02-4EE3-9023-36398691475D}">
      <dsp:nvSpPr>
        <dsp:cNvPr id="0" name=""/>
        <dsp:cNvSpPr/>
      </dsp:nvSpPr>
      <dsp:spPr>
        <a:xfrm>
          <a:off x="4716393" y="9128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EEFD209-E476-40FB-A0D7-328A775076EB}">
      <dsp:nvSpPr>
        <dsp:cNvPr id="0" name=""/>
        <dsp:cNvSpPr/>
      </dsp:nvSpPr>
      <dsp:spPr>
        <a:xfrm>
          <a:off x="3710925" y="2985669"/>
          <a:ext cx="309375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MX" sz="1400" kern="1200">
              <a:latin typeface="Amasis MT Pro Medium" panose="02040604050005020304" pitchFamily="18" charset="0"/>
            </a:rPr>
            <a:t>El feudalismo como modelo económico para la administración de la tierra y la producción de alimentos.</a:t>
          </a:r>
          <a:endParaRPr lang="en-US" sz="1400" kern="1200" dirty="0">
            <a:latin typeface="Amasis MT Pro Medium" panose="02040604050005020304" pitchFamily="18" charset="0"/>
          </a:endParaRPr>
        </a:p>
      </dsp:txBody>
      <dsp:txXfrm>
        <a:off x="3710925" y="2985669"/>
        <a:ext cx="3093750" cy="855000"/>
      </dsp:txXfrm>
    </dsp:sp>
    <dsp:sp modelId="{C430A6FD-A965-40AD-9011-0ED820378910}">
      <dsp:nvSpPr>
        <dsp:cNvPr id="0" name=""/>
        <dsp:cNvSpPr/>
      </dsp:nvSpPr>
      <dsp:spPr>
        <a:xfrm>
          <a:off x="7949362" y="5106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F793B3-CC18-40B3-9023-2EEF70CE23BD}">
      <dsp:nvSpPr>
        <dsp:cNvPr id="0" name=""/>
        <dsp:cNvSpPr/>
      </dsp:nvSpPr>
      <dsp:spPr>
        <a:xfrm>
          <a:off x="8351550" y="9128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4814CE5-58D2-4936-B7C4-DDEEDDD062F9}">
      <dsp:nvSpPr>
        <dsp:cNvPr id="0" name=""/>
        <dsp:cNvSpPr/>
      </dsp:nvSpPr>
      <dsp:spPr>
        <a:xfrm>
          <a:off x="7346081" y="2985669"/>
          <a:ext cx="309375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MX" sz="1400" kern="1200" dirty="0">
              <a:latin typeface="Amasis MT Pro Medium" panose="02040604050005020304" pitchFamily="18" charset="0"/>
            </a:rPr>
            <a:t>Relaciones sociales de producción entre siervos y señores feudales</a:t>
          </a:r>
          <a:r>
            <a:rPr lang="es-MX" sz="1100" kern="1200" dirty="0"/>
            <a:t>. </a:t>
          </a:r>
          <a:endParaRPr lang="en-US" sz="1100" kern="1200" dirty="0"/>
        </a:p>
      </dsp:txBody>
      <dsp:txXfrm>
        <a:off x="7346081" y="2985669"/>
        <a:ext cx="3093750" cy="85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CD847-2E91-4F45-B218-3D6FB0CAB49D}">
      <dsp:nvSpPr>
        <dsp:cNvPr id="0" name=""/>
        <dsp:cNvSpPr/>
      </dsp:nvSpPr>
      <dsp:spPr>
        <a:xfrm>
          <a:off x="655955" y="31909"/>
          <a:ext cx="1784250" cy="178425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DF0253C-7AFA-4D06-9F5B-D5AC0734D9D5}">
      <dsp:nvSpPr>
        <dsp:cNvPr id="0" name=""/>
        <dsp:cNvSpPr/>
      </dsp:nvSpPr>
      <dsp:spPr>
        <a:xfrm>
          <a:off x="1036205" y="412159"/>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96C328-D124-4D2B-A997-C57804FB67E9}">
      <dsp:nvSpPr>
        <dsp:cNvPr id="0" name=""/>
        <dsp:cNvSpPr/>
      </dsp:nvSpPr>
      <dsp:spPr>
        <a:xfrm>
          <a:off x="85580" y="2371910"/>
          <a:ext cx="2925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MX" sz="1100" kern="1200">
              <a:latin typeface="Amasis MT Pro Medium" panose="02040604050005020304" pitchFamily="18" charset="0"/>
            </a:rPr>
            <a:t>Su principal propuesta es aumentar el gasto público para la generación de una economía fuerte. </a:t>
          </a:r>
          <a:endParaRPr lang="en-US" sz="1100" kern="1200">
            <a:latin typeface="Amasis MT Pro Medium" panose="02040604050005020304" pitchFamily="18" charset="0"/>
          </a:endParaRPr>
        </a:p>
      </dsp:txBody>
      <dsp:txXfrm>
        <a:off x="85580" y="2371910"/>
        <a:ext cx="2925000" cy="1012500"/>
      </dsp:txXfrm>
    </dsp:sp>
    <dsp:sp modelId="{A5C2DBAE-E2BF-4613-8CB4-D0D6990F3F02}">
      <dsp:nvSpPr>
        <dsp:cNvPr id="0" name=""/>
        <dsp:cNvSpPr/>
      </dsp:nvSpPr>
      <dsp:spPr>
        <a:xfrm>
          <a:off x="4092830" y="31909"/>
          <a:ext cx="1784250" cy="178425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296C1F7-200A-4571-A91A-5799FF5F1C86}">
      <dsp:nvSpPr>
        <dsp:cNvPr id="0" name=""/>
        <dsp:cNvSpPr/>
      </dsp:nvSpPr>
      <dsp:spPr>
        <a:xfrm>
          <a:off x="4473080" y="412159"/>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EB32CE5-7EEB-4A7E-9894-B77B7D986C2F}">
      <dsp:nvSpPr>
        <dsp:cNvPr id="0" name=""/>
        <dsp:cNvSpPr/>
      </dsp:nvSpPr>
      <dsp:spPr>
        <a:xfrm>
          <a:off x="3522455" y="2371910"/>
          <a:ext cx="2925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MX" sz="1100" kern="1200" dirty="0">
              <a:latin typeface="Amasis MT Pro Medium" panose="02040604050005020304" pitchFamily="18" charset="0"/>
            </a:rPr>
            <a:t>Para que una economía esté fortalecida y el capitalismo se desarrolle plenamente, es necesario que el Estado estimule la “demanda” mediante el gasto monetario. </a:t>
          </a:r>
          <a:endParaRPr lang="en-US" sz="1100" kern="1200" dirty="0">
            <a:latin typeface="Amasis MT Pro Medium" panose="02040604050005020304" pitchFamily="18" charset="0"/>
          </a:endParaRPr>
        </a:p>
      </dsp:txBody>
      <dsp:txXfrm>
        <a:off x="3522455" y="2371910"/>
        <a:ext cx="2925000" cy="1012500"/>
      </dsp:txXfrm>
    </dsp:sp>
    <dsp:sp modelId="{9C34BF7A-75BB-4ED9-8743-7A1F36B85044}">
      <dsp:nvSpPr>
        <dsp:cNvPr id="0" name=""/>
        <dsp:cNvSpPr/>
      </dsp:nvSpPr>
      <dsp:spPr>
        <a:xfrm>
          <a:off x="7529705" y="31909"/>
          <a:ext cx="1784250" cy="178425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9680D7D-F993-45E0-88AE-1FF2CC9FA38F}">
      <dsp:nvSpPr>
        <dsp:cNvPr id="0" name=""/>
        <dsp:cNvSpPr/>
      </dsp:nvSpPr>
      <dsp:spPr>
        <a:xfrm>
          <a:off x="7909955" y="412159"/>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468173C-9730-4C73-B576-8FB2FF3E9BA8}">
      <dsp:nvSpPr>
        <dsp:cNvPr id="0" name=""/>
        <dsp:cNvSpPr/>
      </dsp:nvSpPr>
      <dsp:spPr>
        <a:xfrm>
          <a:off x="6959330" y="2371910"/>
          <a:ext cx="2925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MX" sz="1100" kern="1200">
              <a:latin typeface="Amasis MT Pro Medium" panose="02040604050005020304" pitchFamily="18" charset="0"/>
            </a:rPr>
            <a:t>La riqueza depende entonces del gasto (capacidad agregada) financiado por el Estado, principalmente en el consumo de los empleados, consumo capitalista y ahorros. </a:t>
          </a:r>
          <a:endParaRPr lang="en-US" sz="1100" kern="1200">
            <a:latin typeface="Amasis MT Pro Medium" panose="02040604050005020304" pitchFamily="18" charset="0"/>
          </a:endParaRPr>
        </a:p>
      </dsp:txBody>
      <dsp:txXfrm>
        <a:off x="6959330" y="2371910"/>
        <a:ext cx="2925000" cy="101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EE23E-E8C5-4288-8D36-074C8084D9B8}">
      <dsp:nvSpPr>
        <dsp:cNvPr id="0" name=""/>
        <dsp:cNvSpPr/>
      </dsp:nvSpPr>
      <dsp:spPr>
        <a:xfrm>
          <a:off x="9832748" y="3857986"/>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A9D8AF-981B-4345-867A-9D4C6C1B4DD4}">
      <dsp:nvSpPr>
        <dsp:cNvPr id="0" name=""/>
        <dsp:cNvSpPr/>
      </dsp:nvSpPr>
      <dsp:spPr>
        <a:xfrm>
          <a:off x="7984290" y="2423145"/>
          <a:ext cx="1894178" cy="450728"/>
        </a:xfrm>
        <a:custGeom>
          <a:avLst/>
          <a:gdLst/>
          <a:ahLst/>
          <a:cxnLst/>
          <a:rect l="0" t="0" r="0" b="0"/>
          <a:pathLst>
            <a:path>
              <a:moveTo>
                <a:pt x="0" y="0"/>
              </a:moveTo>
              <a:lnTo>
                <a:pt x="0" y="307158"/>
              </a:lnTo>
              <a:lnTo>
                <a:pt x="1894178" y="307158"/>
              </a:lnTo>
              <a:lnTo>
                <a:pt x="1894178"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DD7139-8B1C-44E4-9734-1A0A135E33D5}">
      <dsp:nvSpPr>
        <dsp:cNvPr id="0" name=""/>
        <dsp:cNvSpPr/>
      </dsp:nvSpPr>
      <dsp:spPr>
        <a:xfrm>
          <a:off x="7938570" y="3857986"/>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05054-3635-491B-B07D-1BDD2A205BFB}">
      <dsp:nvSpPr>
        <dsp:cNvPr id="0" name=""/>
        <dsp:cNvSpPr/>
      </dsp:nvSpPr>
      <dsp:spPr>
        <a:xfrm>
          <a:off x="7938570" y="2423145"/>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AC232-6568-48A1-93A6-EE8F923A9694}">
      <dsp:nvSpPr>
        <dsp:cNvPr id="0" name=""/>
        <dsp:cNvSpPr/>
      </dsp:nvSpPr>
      <dsp:spPr>
        <a:xfrm>
          <a:off x="6044391" y="3857986"/>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0D248F-533A-46A9-B2D8-C8599D1CBEBB}">
      <dsp:nvSpPr>
        <dsp:cNvPr id="0" name=""/>
        <dsp:cNvSpPr/>
      </dsp:nvSpPr>
      <dsp:spPr>
        <a:xfrm>
          <a:off x="6090111" y="2423145"/>
          <a:ext cx="1894178" cy="450728"/>
        </a:xfrm>
        <a:custGeom>
          <a:avLst/>
          <a:gdLst/>
          <a:ahLst/>
          <a:cxnLst/>
          <a:rect l="0" t="0" r="0" b="0"/>
          <a:pathLst>
            <a:path>
              <a:moveTo>
                <a:pt x="1894178" y="0"/>
              </a:moveTo>
              <a:lnTo>
                <a:pt x="1894178" y="307158"/>
              </a:lnTo>
              <a:lnTo>
                <a:pt x="0" y="307158"/>
              </a:lnTo>
              <a:lnTo>
                <a:pt x="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A5B287-1FD6-4105-9D01-7588C8DFBE4D}">
      <dsp:nvSpPr>
        <dsp:cNvPr id="0" name=""/>
        <dsp:cNvSpPr/>
      </dsp:nvSpPr>
      <dsp:spPr>
        <a:xfrm>
          <a:off x="5616566" y="988305"/>
          <a:ext cx="2367723" cy="450728"/>
        </a:xfrm>
        <a:custGeom>
          <a:avLst/>
          <a:gdLst/>
          <a:ahLst/>
          <a:cxnLst/>
          <a:rect l="0" t="0" r="0" b="0"/>
          <a:pathLst>
            <a:path>
              <a:moveTo>
                <a:pt x="0" y="0"/>
              </a:moveTo>
              <a:lnTo>
                <a:pt x="0" y="307158"/>
              </a:lnTo>
              <a:lnTo>
                <a:pt x="2367723" y="307158"/>
              </a:lnTo>
              <a:lnTo>
                <a:pt x="2367723" y="450728"/>
              </a:lnTo>
            </a:path>
          </a:pathLst>
        </a:custGeom>
        <a:noFill/>
        <a:ln w="1905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3CA172-333C-4FA8-B831-EB3D6E9E3BC2}">
      <dsp:nvSpPr>
        <dsp:cNvPr id="0" name=""/>
        <dsp:cNvSpPr/>
      </dsp:nvSpPr>
      <dsp:spPr>
        <a:xfrm>
          <a:off x="4150212" y="3857986"/>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55CA6-74EE-45B5-A781-87301E4D063F}">
      <dsp:nvSpPr>
        <dsp:cNvPr id="0" name=""/>
        <dsp:cNvSpPr/>
      </dsp:nvSpPr>
      <dsp:spPr>
        <a:xfrm>
          <a:off x="3248843" y="2423145"/>
          <a:ext cx="947089" cy="450728"/>
        </a:xfrm>
        <a:custGeom>
          <a:avLst/>
          <a:gdLst/>
          <a:ahLst/>
          <a:cxnLst/>
          <a:rect l="0" t="0" r="0" b="0"/>
          <a:pathLst>
            <a:path>
              <a:moveTo>
                <a:pt x="0" y="0"/>
              </a:moveTo>
              <a:lnTo>
                <a:pt x="0" y="307158"/>
              </a:lnTo>
              <a:lnTo>
                <a:pt x="947089" y="307158"/>
              </a:lnTo>
              <a:lnTo>
                <a:pt x="947089"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F182D1-445F-43BB-BE83-D4E8C5FB3E21}">
      <dsp:nvSpPr>
        <dsp:cNvPr id="0" name=""/>
        <dsp:cNvSpPr/>
      </dsp:nvSpPr>
      <dsp:spPr>
        <a:xfrm>
          <a:off x="2256034" y="3857986"/>
          <a:ext cx="91440" cy="450728"/>
        </a:xfrm>
        <a:custGeom>
          <a:avLst/>
          <a:gdLst/>
          <a:ahLst/>
          <a:cxnLst/>
          <a:rect l="0" t="0" r="0" b="0"/>
          <a:pathLst>
            <a:path>
              <a:moveTo>
                <a:pt x="45720" y="0"/>
              </a:moveTo>
              <a:lnTo>
                <a:pt x="4572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B9172A-1DE9-41C2-975F-087B2945939F}">
      <dsp:nvSpPr>
        <dsp:cNvPr id="0" name=""/>
        <dsp:cNvSpPr/>
      </dsp:nvSpPr>
      <dsp:spPr>
        <a:xfrm>
          <a:off x="2301754" y="2423145"/>
          <a:ext cx="947089" cy="450728"/>
        </a:xfrm>
        <a:custGeom>
          <a:avLst/>
          <a:gdLst/>
          <a:ahLst/>
          <a:cxnLst/>
          <a:rect l="0" t="0" r="0" b="0"/>
          <a:pathLst>
            <a:path>
              <a:moveTo>
                <a:pt x="947089" y="0"/>
              </a:moveTo>
              <a:lnTo>
                <a:pt x="947089" y="307158"/>
              </a:lnTo>
              <a:lnTo>
                <a:pt x="0" y="307158"/>
              </a:lnTo>
              <a:lnTo>
                <a:pt x="0" y="450728"/>
              </a:lnTo>
            </a:path>
          </a:pathLst>
        </a:cu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2CD374-88EC-4E92-BBAB-04367174DBBA}">
      <dsp:nvSpPr>
        <dsp:cNvPr id="0" name=""/>
        <dsp:cNvSpPr/>
      </dsp:nvSpPr>
      <dsp:spPr>
        <a:xfrm>
          <a:off x="3248843" y="988305"/>
          <a:ext cx="2367723" cy="450728"/>
        </a:xfrm>
        <a:custGeom>
          <a:avLst/>
          <a:gdLst/>
          <a:ahLst/>
          <a:cxnLst/>
          <a:rect l="0" t="0" r="0" b="0"/>
          <a:pathLst>
            <a:path>
              <a:moveTo>
                <a:pt x="2367723" y="0"/>
              </a:moveTo>
              <a:lnTo>
                <a:pt x="2367723" y="307158"/>
              </a:lnTo>
              <a:lnTo>
                <a:pt x="0" y="307158"/>
              </a:lnTo>
              <a:lnTo>
                <a:pt x="0" y="450728"/>
              </a:lnTo>
            </a:path>
          </a:pathLst>
        </a:custGeom>
        <a:noFill/>
        <a:ln w="1905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0E132-7196-4DD9-9115-32DADB8D7C4F}">
      <dsp:nvSpPr>
        <dsp:cNvPr id="0" name=""/>
        <dsp:cNvSpPr/>
      </dsp:nvSpPr>
      <dsp:spPr>
        <a:xfrm>
          <a:off x="4841675" y="4193"/>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1C58E-B484-44F8-A99A-B044ED43652F}">
      <dsp:nvSpPr>
        <dsp:cNvPr id="0" name=""/>
        <dsp:cNvSpPr/>
      </dsp:nvSpPr>
      <dsp:spPr>
        <a:xfrm>
          <a:off x="5013873" y="167781"/>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Economía política</a:t>
          </a:r>
        </a:p>
      </dsp:txBody>
      <dsp:txXfrm>
        <a:off x="5042697" y="196605"/>
        <a:ext cx="1492134" cy="926463"/>
      </dsp:txXfrm>
    </dsp:sp>
    <dsp:sp modelId="{B082D0D7-B893-48C3-A13D-C47AF917A600}">
      <dsp:nvSpPr>
        <dsp:cNvPr id="0" name=""/>
        <dsp:cNvSpPr/>
      </dsp:nvSpPr>
      <dsp:spPr>
        <a:xfrm>
          <a:off x="2473952" y="1439033"/>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298DA-0C05-46EF-A34E-02F693DB976F}">
      <dsp:nvSpPr>
        <dsp:cNvPr id="0" name=""/>
        <dsp:cNvSpPr/>
      </dsp:nvSpPr>
      <dsp:spPr>
        <a:xfrm>
          <a:off x="2646150" y="1602621"/>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Interacciones Estado y Mercado</a:t>
          </a:r>
        </a:p>
      </dsp:txBody>
      <dsp:txXfrm>
        <a:off x="2674974" y="1631445"/>
        <a:ext cx="1492134" cy="926463"/>
      </dsp:txXfrm>
    </dsp:sp>
    <dsp:sp modelId="{B5A9DF91-96ED-4021-8D31-02024E45D91B}">
      <dsp:nvSpPr>
        <dsp:cNvPr id="0" name=""/>
        <dsp:cNvSpPr/>
      </dsp:nvSpPr>
      <dsp:spPr>
        <a:xfrm>
          <a:off x="1526862" y="287387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2C207-D247-483F-A9BF-7E832DA2DA07}">
      <dsp:nvSpPr>
        <dsp:cNvPr id="0" name=""/>
        <dsp:cNvSpPr/>
      </dsp:nvSpPr>
      <dsp:spPr>
        <a:xfrm>
          <a:off x="1699061" y="303746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masis MT Pro Medium" panose="02040604050005020304" pitchFamily="18" charset="0"/>
            </a:rPr>
            <a:t>El Estado</a:t>
          </a:r>
          <a:endParaRPr lang="es-CO" sz="1400" kern="1200" dirty="0">
            <a:latin typeface="Amasis MT Pro Medium" panose="02040604050005020304" pitchFamily="18" charset="0"/>
          </a:endParaRPr>
        </a:p>
      </dsp:txBody>
      <dsp:txXfrm>
        <a:off x="1727885" y="3066286"/>
        <a:ext cx="1492134" cy="926463"/>
      </dsp:txXfrm>
    </dsp:sp>
    <dsp:sp modelId="{522C52EB-D352-4697-A29C-C8E3EE593563}">
      <dsp:nvSpPr>
        <dsp:cNvPr id="0" name=""/>
        <dsp:cNvSpPr/>
      </dsp:nvSpPr>
      <dsp:spPr>
        <a:xfrm>
          <a:off x="1526862" y="430871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819EC-F9C0-411F-8880-8B1E66E81D95}">
      <dsp:nvSpPr>
        <dsp:cNvPr id="0" name=""/>
        <dsp:cNvSpPr/>
      </dsp:nvSpPr>
      <dsp:spPr>
        <a:xfrm>
          <a:off x="1699061" y="447230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masis MT Pro Medium" panose="02040604050005020304" pitchFamily="18" charset="0"/>
            </a:rPr>
            <a:t>El mundo de la política, la coerción, y soberanía.</a:t>
          </a:r>
          <a:endParaRPr lang="es-CO" sz="1400" kern="1200" dirty="0">
            <a:latin typeface="Amasis MT Pro Medium" panose="02040604050005020304" pitchFamily="18" charset="0"/>
          </a:endParaRPr>
        </a:p>
      </dsp:txBody>
      <dsp:txXfrm>
        <a:off x="1727885" y="4501126"/>
        <a:ext cx="1492134" cy="926463"/>
      </dsp:txXfrm>
    </dsp:sp>
    <dsp:sp modelId="{293438F2-60A9-4224-B669-8559AD12913E}">
      <dsp:nvSpPr>
        <dsp:cNvPr id="0" name=""/>
        <dsp:cNvSpPr/>
      </dsp:nvSpPr>
      <dsp:spPr>
        <a:xfrm>
          <a:off x="3421041" y="287387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C4E13-DCC8-4124-ADFD-5F4C2C8D0836}">
      <dsp:nvSpPr>
        <dsp:cNvPr id="0" name=""/>
        <dsp:cNvSpPr/>
      </dsp:nvSpPr>
      <dsp:spPr>
        <a:xfrm>
          <a:off x="3593239" y="303746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masis MT Pro Medium" panose="02040604050005020304" pitchFamily="18" charset="0"/>
            </a:rPr>
            <a:t>El Mercado</a:t>
          </a:r>
          <a:endParaRPr lang="es-CO" sz="1400" kern="1200" dirty="0">
            <a:latin typeface="Amasis MT Pro Medium" panose="02040604050005020304" pitchFamily="18" charset="0"/>
          </a:endParaRPr>
        </a:p>
      </dsp:txBody>
      <dsp:txXfrm>
        <a:off x="3622063" y="3066286"/>
        <a:ext cx="1492134" cy="926463"/>
      </dsp:txXfrm>
    </dsp:sp>
    <dsp:sp modelId="{079E3980-86EE-404D-A8EF-A98BC44B1BA2}">
      <dsp:nvSpPr>
        <dsp:cNvPr id="0" name=""/>
        <dsp:cNvSpPr/>
      </dsp:nvSpPr>
      <dsp:spPr>
        <a:xfrm>
          <a:off x="3421041" y="430871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00AC9B-A77B-4C68-9759-31AA11BA0970}">
      <dsp:nvSpPr>
        <dsp:cNvPr id="0" name=""/>
        <dsp:cNvSpPr/>
      </dsp:nvSpPr>
      <dsp:spPr>
        <a:xfrm>
          <a:off x="3593239" y="447230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masis MT Pro Medium" panose="02040604050005020304" pitchFamily="18" charset="0"/>
            </a:rPr>
            <a:t>El mundo de la economía, los precios y la competencia.</a:t>
          </a:r>
          <a:endParaRPr lang="es-CO" sz="1400" kern="1200" dirty="0">
            <a:latin typeface="Amasis MT Pro Medium" panose="02040604050005020304" pitchFamily="18" charset="0"/>
          </a:endParaRPr>
        </a:p>
      </dsp:txBody>
      <dsp:txXfrm>
        <a:off x="3622063" y="4501126"/>
        <a:ext cx="1492134" cy="926463"/>
      </dsp:txXfrm>
    </dsp:sp>
    <dsp:sp modelId="{99D28E1D-E320-4DDF-B66D-09CC8E087C22}">
      <dsp:nvSpPr>
        <dsp:cNvPr id="0" name=""/>
        <dsp:cNvSpPr/>
      </dsp:nvSpPr>
      <dsp:spPr>
        <a:xfrm>
          <a:off x="7209398" y="1439033"/>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F84B9-B231-4D48-AE20-DE9ABE283ADA}">
      <dsp:nvSpPr>
        <dsp:cNvPr id="0" name=""/>
        <dsp:cNvSpPr/>
      </dsp:nvSpPr>
      <dsp:spPr>
        <a:xfrm>
          <a:off x="7381596" y="1602621"/>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Enfoques</a:t>
          </a:r>
        </a:p>
      </dsp:txBody>
      <dsp:txXfrm>
        <a:off x="7410420" y="1631445"/>
        <a:ext cx="1492134" cy="926463"/>
      </dsp:txXfrm>
    </dsp:sp>
    <dsp:sp modelId="{36E7C132-B8E9-44E5-A281-190A244385AD}">
      <dsp:nvSpPr>
        <dsp:cNvPr id="0" name=""/>
        <dsp:cNvSpPr/>
      </dsp:nvSpPr>
      <dsp:spPr>
        <a:xfrm>
          <a:off x="5315220" y="287387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A23D4-E3D2-4074-97F6-0117BDE38A2C}">
      <dsp:nvSpPr>
        <dsp:cNvPr id="0" name=""/>
        <dsp:cNvSpPr/>
      </dsp:nvSpPr>
      <dsp:spPr>
        <a:xfrm>
          <a:off x="5487418" y="303746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Clásicos</a:t>
          </a:r>
        </a:p>
      </dsp:txBody>
      <dsp:txXfrm>
        <a:off x="5516242" y="3066286"/>
        <a:ext cx="1492134" cy="926463"/>
      </dsp:txXfrm>
    </dsp:sp>
    <dsp:sp modelId="{96BD724F-02FD-4860-B182-5FA701E76402}">
      <dsp:nvSpPr>
        <dsp:cNvPr id="0" name=""/>
        <dsp:cNvSpPr/>
      </dsp:nvSpPr>
      <dsp:spPr>
        <a:xfrm>
          <a:off x="5315220" y="430871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2576F8-93E9-4CE3-B315-DCA0C5925C89}">
      <dsp:nvSpPr>
        <dsp:cNvPr id="0" name=""/>
        <dsp:cNvSpPr/>
      </dsp:nvSpPr>
      <dsp:spPr>
        <a:xfrm>
          <a:off x="5487418" y="447230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latin typeface="Amasis MT Pro Medium" panose="02040604050005020304" pitchFamily="18" charset="0"/>
            </a:rPr>
            <a:t>Explicar la riqueza de la nación</a:t>
          </a:r>
          <a:endParaRPr lang="es-CO" sz="1400" kern="1200" dirty="0">
            <a:latin typeface="Amasis MT Pro Medium" panose="02040604050005020304" pitchFamily="18" charset="0"/>
          </a:endParaRPr>
        </a:p>
      </dsp:txBody>
      <dsp:txXfrm>
        <a:off x="5516242" y="4501126"/>
        <a:ext cx="1492134" cy="926463"/>
      </dsp:txXfrm>
    </dsp:sp>
    <dsp:sp modelId="{8C1C37C0-1447-4090-BC6A-4B75965A4C41}">
      <dsp:nvSpPr>
        <dsp:cNvPr id="0" name=""/>
        <dsp:cNvSpPr/>
      </dsp:nvSpPr>
      <dsp:spPr>
        <a:xfrm>
          <a:off x="7209398" y="287387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83C17-AD60-4E3D-B544-2D1160FC5C5E}">
      <dsp:nvSpPr>
        <dsp:cNvPr id="0" name=""/>
        <dsp:cNvSpPr/>
      </dsp:nvSpPr>
      <dsp:spPr>
        <a:xfrm>
          <a:off x="7381596" y="303746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Neoclásicos</a:t>
          </a:r>
        </a:p>
      </dsp:txBody>
      <dsp:txXfrm>
        <a:off x="7410420" y="3066286"/>
        <a:ext cx="1492134" cy="926463"/>
      </dsp:txXfrm>
    </dsp:sp>
    <dsp:sp modelId="{3562311F-B88A-481B-86B2-54DDB914DDA7}">
      <dsp:nvSpPr>
        <dsp:cNvPr id="0" name=""/>
        <dsp:cNvSpPr/>
      </dsp:nvSpPr>
      <dsp:spPr>
        <a:xfrm>
          <a:off x="7209398" y="430871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D00FC-CF96-4CF3-8A85-656109DFE692}">
      <dsp:nvSpPr>
        <dsp:cNvPr id="0" name=""/>
        <dsp:cNvSpPr/>
      </dsp:nvSpPr>
      <dsp:spPr>
        <a:xfrm>
          <a:off x="7381596" y="447230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Explicar y regular el comportamiento económico</a:t>
          </a:r>
        </a:p>
      </dsp:txBody>
      <dsp:txXfrm>
        <a:off x="7410420" y="4501126"/>
        <a:ext cx="1492134" cy="926463"/>
      </dsp:txXfrm>
    </dsp:sp>
    <dsp:sp modelId="{FECDC8B6-E50B-42AD-A0DD-1427DFA0BAC7}">
      <dsp:nvSpPr>
        <dsp:cNvPr id="0" name=""/>
        <dsp:cNvSpPr/>
      </dsp:nvSpPr>
      <dsp:spPr>
        <a:xfrm>
          <a:off x="9103577" y="287387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CC5B9-E20B-46D9-A143-1A4145119E4E}">
      <dsp:nvSpPr>
        <dsp:cNvPr id="0" name=""/>
        <dsp:cNvSpPr/>
      </dsp:nvSpPr>
      <dsp:spPr>
        <a:xfrm>
          <a:off x="9275775" y="303746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Marxismo</a:t>
          </a:r>
        </a:p>
      </dsp:txBody>
      <dsp:txXfrm>
        <a:off x="9304599" y="3066286"/>
        <a:ext cx="1492134" cy="926463"/>
      </dsp:txXfrm>
    </dsp:sp>
    <dsp:sp modelId="{F2590195-5EC9-40CC-A77A-C754C5F17334}">
      <dsp:nvSpPr>
        <dsp:cNvPr id="0" name=""/>
        <dsp:cNvSpPr/>
      </dsp:nvSpPr>
      <dsp:spPr>
        <a:xfrm>
          <a:off x="9103577" y="4308714"/>
          <a:ext cx="1549782" cy="98411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1C1F34-ECD2-4612-95F6-7A7599A469C0}">
      <dsp:nvSpPr>
        <dsp:cNvPr id="0" name=""/>
        <dsp:cNvSpPr/>
      </dsp:nvSpPr>
      <dsp:spPr>
        <a:xfrm>
          <a:off x="9275775" y="4472302"/>
          <a:ext cx="1549782" cy="98411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masis MT Pro Medium" panose="02040604050005020304" pitchFamily="18" charset="0"/>
            </a:rPr>
            <a:t>Relaciones de poder desiguales </a:t>
          </a:r>
        </a:p>
      </dsp:txBody>
      <dsp:txXfrm>
        <a:off x="9304599" y="4501126"/>
        <a:ext cx="1492134" cy="9264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710B-A44B-4F33-8B43-30EAC22E6291}">
      <dsp:nvSpPr>
        <dsp:cNvPr id="0" name=""/>
        <dsp:cNvSpPr/>
      </dsp:nvSpPr>
      <dsp:spPr>
        <a:xfrm>
          <a:off x="1932907" y="0"/>
          <a:ext cx="3409035" cy="3409133"/>
        </a:xfrm>
        <a:prstGeom prst="circularArrow">
          <a:avLst>
            <a:gd name="adj1" fmla="val 10980"/>
            <a:gd name="adj2" fmla="val 1142322"/>
            <a:gd name="adj3" fmla="val 4500000"/>
            <a:gd name="adj4" fmla="val 10800000"/>
            <a:gd name="adj5" fmla="val 12500"/>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3439F-B33E-4656-B756-BAE5147AEB0C}">
      <dsp:nvSpPr>
        <dsp:cNvPr id="0" name=""/>
        <dsp:cNvSpPr/>
      </dsp:nvSpPr>
      <dsp:spPr>
        <a:xfrm>
          <a:off x="5337022" y="1011742"/>
          <a:ext cx="2043453" cy="135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Innovación</a:t>
          </a:r>
        </a:p>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Competencia</a:t>
          </a:r>
        </a:p>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Acumulación</a:t>
          </a:r>
        </a:p>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Equilibrio</a:t>
          </a:r>
        </a:p>
      </dsp:txBody>
      <dsp:txXfrm>
        <a:off x="5337022" y="1011742"/>
        <a:ext cx="2043453" cy="1355469"/>
      </dsp:txXfrm>
    </dsp:sp>
    <dsp:sp modelId="{1ABE1608-6291-44EF-AFA2-054F42AD5218}">
      <dsp:nvSpPr>
        <dsp:cNvPr id="0" name=""/>
        <dsp:cNvSpPr/>
      </dsp:nvSpPr>
      <dsp:spPr>
        <a:xfrm>
          <a:off x="2685823" y="1234244"/>
          <a:ext cx="1901973" cy="950874"/>
        </a:xfrm>
        <a:prstGeom prst="rect">
          <a:avLst/>
        </a:prstGeom>
        <a:solidFill>
          <a:srgbClr val="63B32E"/>
        </a:solidFill>
        <a:ln>
          <a:solidFill>
            <a:srgbClr val="63B32E"/>
          </a:solid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MX" sz="3300" kern="1200" dirty="0">
              <a:latin typeface="Amasis MT Pro Medium" panose="02040604050005020304" pitchFamily="18" charset="0"/>
            </a:rPr>
            <a:t>Dinámica Interna</a:t>
          </a:r>
        </a:p>
      </dsp:txBody>
      <dsp:txXfrm>
        <a:off x="2685823" y="1234244"/>
        <a:ext cx="1901973" cy="950874"/>
      </dsp:txXfrm>
    </dsp:sp>
    <dsp:sp modelId="{6A71055B-3DEB-4733-85F8-3F5905F5A23E}">
      <dsp:nvSpPr>
        <dsp:cNvPr id="0" name=""/>
        <dsp:cNvSpPr/>
      </dsp:nvSpPr>
      <dsp:spPr>
        <a:xfrm>
          <a:off x="1229202" y="2185119"/>
          <a:ext cx="2928621" cy="2929859"/>
        </a:xfrm>
        <a:prstGeom prst="blockArc">
          <a:avLst>
            <a:gd name="adj1" fmla="val 0"/>
            <a:gd name="adj2" fmla="val 18900000"/>
            <a:gd name="adj3" fmla="val 12740"/>
          </a:avLst>
        </a:prstGeom>
        <a:solidFill>
          <a:srgbClr val="63B32E"/>
        </a:solidFill>
        <a:ln w="19050" cap="flat" cmpd="sng" algn="ctr">
          <a:solidFill>
            <a:srgbClr val="63B32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95047-F231-4F8F-AA1D-AE6FE654C92D}">
      <dsp:nvSpPr>
        <dsp:cNvPr id="0" name=""/>
        <dsp:cNvSpPr/>
      </dsp:nvSpPr>
      <dsp:spPr>
        <a:xfrm>
          <a:off x="4405719" y="2994820"/>
          <a:ext cx="2043453" cy="135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Estructura de la sociedad</a:t>
          </a:r>
        </a:p>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Geopolítica y política nacional</a:t>
          </a:r>
        </a:p>
        <a:p>
          <a:pPr marL="114300" lvl="1" indent="-114300" algn="l" defTabSz="666750">
            <a:lnSpc>
              <a:spcPct val="90000"/>
            </a:lnSpc>
            <a:spcBef>
              <a:spcPct val="0"/>
            </a:spcBef>
            <a:spcAft>
              <a:spcPct val="15000"/>
            </a:spcAft>
            <a:buChar char="•"/>
          </a:pPr>
          <a:r>
            <a:rPr lang="es-MX" sz="1500" kern="1200" dirty="0">
              <a:latin typeface="Amasis MT Pro Medium" panose="02040604050005020304" pitchFamily="18" charset="0"/>
            </a:rPr>
            <a:t>Ciencia y desarrollo de la tecnología</a:t>
          </a:r>
        </a:p>
      </dsp:txBody>
      <dsp:txXfrm>
        <a:off x="4405719" y="2994820"/>
        <a:ext cx="2043453" cy="1355469"/>
      </dsp:txXfrm>
    </dsp:sp>
    <dsp:sp modelId="{82780EDF-8DB0-40DC-9499-31155D357D0B}">
      <dsp:nvSpPr>
        <dsp:cNvPr id="0" name=""/>
        <dsp:cNvSpPr/>
      </dsp:nvSpPr>
      <dsp:spPr>
        <a:xfrm>
          <a:off x="1734836" y="3196861"/>
          <a:ext cx="1901973" cy="950874"/>
        </a:xfrm>
        <a:prstGeom prst="rect">
          <a:avLst/>
        </a:prstGeom>
        <a:solidFill>
          <a:srgbClr val="537630"/>
        </a:solidFill>
        <a:ln>
          <a:solidFill>
            <a:srgbClr val="537630"/>
          </a:solid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MX" sz="3300" kern="1200" dirty="0">
              <a:latin typeface="Amasis MT Pro Medium" panose="02040604050005020304" pitchFamily="18" charset="0"/>
            </a:rPr>
            <a:t>Dinámica externa</a:t>
          </a:r>
        </a:p>
      </dsp:txBody>
      <dsp:txXfrm>
        <a:off x="1734836" y="3196861"/>
        <a:ext cx="1901973" cy="9508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68CB1-32D9-4253-99E8-DD39BFB37803}">
      <dsp:nvSpPr>
        <dsp:cNvPr id="0" name=""/>
        <dsp:cNvSpPr/>
      </dsp:nvSpPr>
      <dsp:spPr>
        <a:xfrm>
          <a:off x="41" y="10685"/>
          <a:ext cx="3992757" cy="604800"/>
        </a:xfrm>
        <a:prstGeom prst="rect">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D. Externa</a:t>
          </a:r>
        </a:p>
      </dsp:txBody>
      <dsp:txXfrm>
        <a:off x="41" y="10685"/>
        <a:ext cx="3992757" cy="604800"/>
      </dsp:txXfrm>
    </dsp:sp>
    <dsp:sp modelId="{0278BE32-36C8-410F-9526-80D5C64F032B}">
      <dsp:nvSpPr>
        <dsp:cNvPr id="0" name=""/>
        <dsp:cNvSpPr/>
      </dsp:nvSpPr>
      <dsp:spPr>
        <a:xfrm>
          <a:off x="41" y="615485"/>
          <a:ext cx="3992757" cy="3458700"/>
        </a:xfrm>
        <a:prstGeom prst="rect">
          <a:avLst/>
        </a:prstGeom>
        <a:solidFill>
          <a:schemeClr val="accent6">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Fin de la Guerra Fría</a:t>
          </a:r>
        </a:p>
        <a:p>
          <a:pPr marL="228600" lvl="1" indent="-228600" algn="l" defTabSz="933450">
            <a:lnSpc>
              <a:spcPct val="90000"/>
            </a:lnSpc>
            <a:spcBef>
              <a:spcPct val="0"/>
            </a:spcBef>
            <a:spcAft>
              <a:spcPct val="15000"/>
            </a:spcAft>
            <a:buChar char="•"/>
          </a:pPr>
          <a:r>
            <a:rPr lang="es-MX" sz="2100" kern="1200" dirty="0"/>
            <a:t>Apertura económica global</a:t>
          </a:r>
        </a:p>
        <a:p>
          <a:pPr marL="228600" lvl="1" indent="-228600" algn="l" defTabSz="933450">
            <a:lnSpc>
              <a:spcPct val="90000"/>
            </a:lnSpc>
            <a:spcBef>
              <a:spcPct val="0"/>
            </a:spcBef>
            <a:spcAft>
              <a:spcPct val="15000"/>
            </a:spcAft>
            <a:buChar char="•"/>
          </a:pPr>
          <a:r>
            <a:rPr lang="es-MX" sz="2100" kern="1200"/>
            <a:t>Empresas de occidente con carga prestacional</a:t>
          </a:r>
          <a:endParaRPr lang="es-MX" sz="2100" kern="1200" dirty="0"/>
        </a:p>
        <a:p>
          <a:pPr marL="228600" lvl="1" indent="-228600" algn="l" defTabSz="933450">
            <a:lnSpc>
              <a:spcPct val="90000"/>
            </a:lnSpc>
            <a:spcBef>
              <a:spcPct val="0"/>
            </a:spcBef>
            <a:spcAft>
              <a:spcPct val="15000"/>
            </a:spcAft>
            <a:buChar char="•"/>
          </a:pPr>
          <a:r>
            <a:rPr lang="es-MX" sz="2100" kern="1200"/>
            <a:t>Promoción del FMI y la OMC al libre mercado</a:t>
          </a:r>
          <a:endParaRPr lang="es-MX" sz="2100" kern="1200" dirty="0"/>
        </a:p>
        <a:p>
          <a:pPr marL="228600" lvl="1" indent="-228600" algn="l" defTabSz="933450">
            <a:lnSpc>
              <a:spcPct val="90000"/>
            </a:lnSpc>
            <a:spcBef>
              <a:spcPct val="0"/>
            </a:spcBef>
            <a:spcAft>
              <a:spcPct val="15000"/>
            </a:spcAft>
            <a:buChar char="•"/>
          </a:pPr>
          <a:r>
            <a:rPr lang="es-MX" sz="2100" kern="1200" dirty="0"/>
            <a:t>Conectividad global: transportes. </a:t>
          </a:r>
        </a:p>
        <a:p>
          <a:pPr marL="228600" lvl="1" indent="-228600" algn="l" defTabSz="933450">
            <a:lnSpc>
              <a:spcPct val="90000"/>
            </a:lnSpc>
            <a:spcBef>
              <a:spcPct val="0"/>
            </a:spcBef>
            <a:spcAft>
              <a:spcPct val="15000"/>
            </a:spcAft>
            <a:buChar char="•"/>
          </a:pPr>
          <a:r>
            <a:rPr lang="es-MX" sz="2100" kern="1200" dirty="0"/>
            <a:t>Inversiones directas-extranjeras. </a:t>
          </a:r>
        </a:p>
      </dsp:txBody>
      <dsp:txXfrm>
        <a:off x="41" y="615485"/>
        <a:ext cx="3992757" cy="3458700"/>
      </dsp:txXfrm>
    </dsp:sp>
    <dsp:sp modelId="{7C55C6FA-DB70-4775-8CDB-7D350AD6D850}">
      <dsp:nvSpPr>
        <dsp:cNvPr id="0" name=""/>
        <dsp:cNvSpPr/>
      </dsp:nvSpPr>
      <dsp:spPr>
        <a:xfrm>
          <a:off x="4551785" y="10685"/>
          <a:ext cx="3992757" cy="604800"/>
        </a:xfrm>
        <a:prstGeom prst="rect">
          <a:avLst/>
        </a:prstGeom>
        <a:solidFill>
          <a:srgbClr val="63B32E"/>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D. Interna</a:t>
          </a:r>
        </a:p>
      </dsp:txBody>
      <dsp:txXfrm>
        <a:off x="4551785" y="10685"/>
        <a:ext cx="3992757" cy="604800"/>
      </dsp:txXfrm>
    </dsp:sp>
    <dsp:sp modelId="{42075CE9-6320-4921-98E8-51FA0ACB6444}">
      <dsp:nvSpPr>
        <dsp:cNvPr id="0" name=""/>
        <dsp:cNvSpPr/>
      </dsp:nvSpPr>
      <dsp:spPr>
        <a:xfrm>
          <a:off x="4551785" y="615485"/>
          <a:ext cx="3992757" cy="3458700"/>
        </a:xfrm>
        <a:prstGeom prst="rect">
          <a:avLst/>
        </a:prstGeom>
        <a:solidFill>
          <a:schemeClr val="accent6">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Apertura al capital extranjero – Puertas abiertas”</a:t>
          </a:r>
        </a:p>
        <a:p>
          <a:pPr marL="228600" lvl="1" indent="-228600" algn="l" defTabSz="933450">
            <a:lnSpc>
              <a:spcPct val="90000"/>
            </a:lnSpc>
            <a:spcBef>
              <a:spcPct val="0"/>
            </a:spcBef>
            <a:spcAft>
              <a:spcPct val="15000"/>
            </a:spcAft>
            <a:buChar char="•"/>
          </a:pPr>
          <a:r>
            <a:rPr lang="es-MX" sz="2100" kern="1200" dirty="0"/>
            <a:t>Crecimiento industrial pro – exportaciones</a:t>
          </a:r>
        </a:p>
        <a:p>
          <a:pPr marL="228600" lvl="1" indent="-228600" algn="l" defTabSz="933450">
            <a:lnSpc>
              <a:spcPct val="90000"/>
            </a:lnSpc>
            <a:spcBef>
              <a:spcPct val="0"/>
            </a:spcBef>
            <a:spcAft>
              <a:spcPct val="15000"/>
            </a:spcAft>
            <a:buChar char="•"/>
          </a:pPr>
          <a:r>
            <a:rPr lang="es-MX" sz="2100" kern="1200" dirty="0"/>
            <a:t>Transferencia tecnológica especializada</a:t>
          </a:r>
        </a:p>
        <a:p>
          <a:pPr marL="228600" lvl="1" indent="-228600" algn="l" defTabSz="933450">
            <a:lnSpc>
              <a:spcPct val="90000"/>
            </a:lnSpc>
            <a:spcBef>
              <a:spcPct val="0"/>
            </a:spcBef>
            <a:spcAft>
              <a:spcPct val="15000"/>
            </a:spcAft>
            <a:buChar char="•"/>
          </a:pPr>
          <a:r>
            <a:rPr lang="es-MX" sz="2100" kern="1200" dirty="0"/>
            <a:t>Urbanización masiva</a:t>
          </a:r>
        </a:p>
        <a:p>
          <a:pPr marL="228600" lvl="1" indent="-228600" algn="l" defTabSz="933450">
            <a:lnSpc>
              <a:spcPct val="90000"/>
            </a:lnSpc>
            <a:spcBef>
              <a:spcPct val="0"/>
            </a:spcBef>
            <a:spcAft>
              <a:spcPct val="15000"/>
            </a:spcAft>
            <a:buChar char="•"/>
          </a:pPr>
          <a:r>
            <a:rPr lang="es-MX" sz="2100" kern="1200" dirty="0"/>
            <a:t>Desarrollo de infraestructura moderna (vías, telecomunicaciones, etc.).</a:t>
          </a:r>
        </a:p>
      </dsp:txBody>
      <dsp:txXfrm>
        <a:off x="4551785" y="615485"/>
        <a:ext cx="3992757" cy="34587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68CB1-32D9-4253-99E8-DD39BFB37803}">
      <dsp:nvSpPr>
        <dsp:cNvPr id="0" name=""/>
        <dsp:cNvSpPr/>
      </dsp:nvSpPr>
      <dsp:spPr>
        <a:xfrm>
          <a:off x="41" y="10685"/>
          <a:ext cx="3992757" cy="604800"/>
        </a:xfrm>
        <a:prstGeom prst="rect">
          <a:avLst/>
        </a:prstGeom>
        <a:solidFill>
          <a:srgbClr val="537630"/>
        </a:solidFill>
        <a:ln w="19050" cap="flat" cmpd="sng" algn="ctr">
          <a:solidFill>
            <a:srgbClr val="5376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D. Externa</a:t>
          </a:r>
        </a:p>
      </dsp:txBody>
      <dsp:txXfrm>
        <a:off x="41" y="10685"/>
        <a:ext cx="3992757" cy="604800"/>
      </dsp:txXfrm>
    </dsp:sp>
    <dsp:sp modelId="{0278BE32-36C8-410F-9526-80D5C64F032B}">
      <dsp:nvSpPr>
        <dsp:cNvPr id="0" name=""/>
        <dsp:cNvSpPr/>
      </dsp:nvSpPr>
      <dsp:spPr>
        <a:xfrm>
          <a:off x="41" y="615485"/>
          <a:ext cx="3992757" cy="3458700"/>
        </a:xfrm>
        <a:prstGeom prst="rect">
          <a:avLst/>
        </a:prstGeom>
        <a:solidFill>
          <a:schemeClr val="accent6">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Demanda global de petróleo durante el siglo XX</a:t>
          </a:r>
        </a:p>
        <a:p>
          <a:pPr marL="228600" lvl="1" indent="-228600" algn="l" defTabSz="933450">
            <a:lnSpc>
              <a:spcPct val="90000"/>
            </a:lnSpc>
            <a:spcBef>
              <a:spcPct val="0"/>
            </a:spcBef>
            <a:spcAft>
              <a:spcPct val="15000"/>
            </a:spcAft>
            <a:buChar char="•"/>
          </a:pPr>
          <a:r>
            <a:rPr lang="es-MX" sz="2100" kern="1200" dirty="0"/>
            <a:t>Precios del petróleo en incremento</a:t>
          </a:r>
        </a:p>
        <a:p>
          <a:pPr marL="228600" lvl="1" indent="-228600" algn="l" defTabSz="933450">
            <a:lnSpc>
              <a:spcPct val="90000"/>
            </a:lnSpc>
            <a:spcBef>
              <a:spcPct val="0"/>
            </a:spcBef>
            <a:spcAft>
              <a:spcPct val="15000"/>
            </a:spcAft>
            <a:buChar char="•"/>
          </a:pPr>
          <a:r>
            <a:rPr lang="es-MX" sz="2100" kern="1200" dirty="0"/>
            <a:t>Dependencia mundial </a:t>
          </a:r>
        </a:p>
        <a:p>
          <a:pPr marL="228600" lvl="1" indent="-228600" algn="l" defTabSz="933450">
            <a:lnSpc>
              <a:spcPct val="90000"/>
            </a:lnSpc>
            <a:spcBef>
              <a:spcPct val="0"/>
            </a:spcBef>
            <a:spcAft>
              <a:spcPct val="15000"/>
            </a:spcAft>
            <a:buChar char="•"/>
          </a:pPr>
          <a:r>
            <a:rPr lang="es-MX" sz="2100" kern="1200" dirty="0"/>
            <a:t>Relaciones con Estados Unidos, Europa, etc. </a:t>
          </a:r>
        </a:p>
        <a:p>
          <a:pPr marL="228600" lvl="1" indent="-228600" algn="l" defTabSz="933450">
            <a:lnSpc>
              <a:spcPct val="90000"/>
            </a:lnSpc>
            <a:spcBef>
              <a:spcPct val="0"/>
            </a:spcBef>
            <a:spcAft>
              <a:spcPct val="15000"/>
            </a:spcAft>
            <a:buChar char="•"/>
          </a:pPr>
          <a:r>
            <a:rPr lang="es-MX" sz="2100" kern="1200" dirty="0"/>
            <a:t>Desarrollo de tecnología para la extracción de hidrocarburos. </a:t>
          </a:r>
        </a:p>
      </dsp:txBody>
      <dsp:txXfrm>
        <a:off x="41" y="615485"/>
        <a:ext cx="3992757" cy="3458700"/>
      </dsp:txXfrm>
    </dsp:sp>
    <dsp:sp modelId="{7C55C6FA-DB70-4775-8CDB-7D350AD6D850}">
      <dsp:nvSpPr>
        <dsp:cNvPr id="0" name=""/>
        <dsp:cNvSpPr/>
      </dsp:nvSpPr>
      <dsp:spPr>
        <a:xfrm>
          <a:off x="4551785" y="10685"/>
          <a:ext cx="3992757" cy="604800"/>
        </a:xfrm>
        <a:prstGeom prst="rect">
          <a:avLst/>
        </a:prstGeom>
        <a:solidFill>
          <a:srgbClr val="63B32E"/>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D. Interna</a:t>
          </a:r>
        </a:p>
      </dsp:txBody>
      <dsp:txXfrm>
        <a:off x="4551785" y="10685"/>
        <a:ext cx="3992757" cy="604800"/>
      </dsp:txXfrm>
    </dsp:sp>
    <dsp:sp modelId="{42075CE9-6320-4921-98E8-51FA0ACB6444}">
      <dsp:nvSpPr>
        <dsp:cNvPr id="0" name=""/>
        <dsp:cNvSpPr/>
      </dsp:nvSpPr>
      <dsp:spPr>
        <a:xfrm>
          <a:off x="4551785" y="615485"/>
          <a:ext cx="3992757" cy="3458700"/>
        </a:xfrm>
        <a:prstGeom prst="rect">
          <a:avLst/>
        </a:prstGeom>
        <a:solidFill>
          <a:schemeClr val="accent6">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Fondos soberanos</a:t>
          </a:r>
        </a:p>
        <a:p>
          <a:pPr marL="228600" lvl="1" indent="-228600" algn="l" defTabSz="933450">
            <a:lnSpc>
              <a:spcPct val="90000"/>
            </a:lnSpc>
            <a:spcBef>
              <a:spcPct val="0"/>
            </a:spcBef>
            <a:spcAft>
              <a:spcPct val="15000"/>
            </a:spcAft>
            <a:buChar char="•"/>
          </a:pPr>
          <a:r>
            <a:rPr lang="es-MX" sz="2100" kern="1200" dirty="0"/>
            <a:t>Megaproyectos urbanizadores – Dubái, Qatar-</a:t>
          </a:r>
        </a:p>
        <a:p>
          <a:pPr marL="228600" lvl="1" indent="-228600" algn="l" defTabSz="933450">
            <a:lnSpc>
              <a:spcPct val="90000"/>
            </a:lnSpc>
            <a:spcBef>
              <a:spcPct val="0"/>
            </a:spcBef>
            <a:spcAft>
              <a:spcPct val="15000"/>
            </a:spcAft>
            <a:buChar char="•"/>
          </a:pPr>
          <a:r>
            <a:rPr lang="es-MX" sz="2100" kern="1200" dirty="0"/>
            <a:t>Diversificación: del petróleo al sector servicios. </a:t>
          </a:r>
        </a:p>
        <a:p>
          <a:pPr marL="228600" lvl="1" indent="-228600" algn="l" defTabSz="933450">
            <a:lnSpc>
              <a:spcPct val="90000"/>
            </a:lnSpc>
            <a:spcBef>
              <a:spcPct val="0"/>
            </a:spcBef>
            <a:spcAft>
              <a:spcPct val="15000"/>
            </a:spcAft>
            <a:buChar char="•"/>
          </a:pPr>
          <a:r>
            <a:rPr lang="es-MX" sz="2100" kern="1200" dirty="0"/>
            <a:t>Promoción de la emigración para el trabajo</a:t>
          </a:r>
        </a:p>
        <a:p>
          <a:pPr marL="228600" lvl="1" indent="-228600" algn="l" defTabSz="933450">
            <a:lnSpc>
              <a:spcPct val="90000"/>
            </a:lnSpc>
            <a:spcBef>
              <a:spcPct val="0"/>
            </a:spcBef>
            <a:spcAft>
              <a:spcPct val="15000"/>
            </a:spcAft>
            <a:buChar char="•"/>
          </a:pPr>
          <a:r>
            <a:rPr lang="es-MX" sz="2100" kern="1200" dirty="0"/>
            <a:t>Élites fuertes y represión </a:t>
          </a:r>
        </a:p>
        <a:p>
          <a:pPr marL="228600" lvl="1" indent="-228600" algn="l" defTabSz="933450">
            <a:lnSpc>
              <a:spcPct val="90000"/>
            </a:lnSpc>
            <a:spcBef>
              <a:spcPct val="0"/>
            </a:spcBef>
            <a:spcAft>
              <a:spcPct val="15000"/>
            </a:spcAft>
            <a:buChar char="•"/>
          </a:pPr>
          <a:endParaRPr lang="es-MX" sz="2100" kern="1200" dirty="0"/>
        </a:p>
      </dsp:txBody>
      <dsp:txXfrm>
        <a:off x="4551785" y="615485"/>
        <a:ext cx="3992757" cy="34587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4FBD2-97F0-8866-423B-F9D5EA216A7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70908B76-8170-A558-813E-9AB5A7F49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A88382A-C439-D528-9D4D-7AAC26B3B9C6}"/>
              </a:ext>
            </a:extLst>
          </p:cNvPr>
          <p:cNvSpPr>
            <a:spLocks noGrp="1"/>
          </p:cNvSpPr>
          <p:nvPr>
            <p:ph type="dt" sz="half" idx="10"/>
          </p:nvPr>
        </p:nvSpPr>
        <p:spPr/>
        <p:txBody>
          <a:bodyPr/>
          <a:lstStyle/>
          <a:p>
            <a:fld id="{EEBBA23F-582D-481D-8D64-153CD39984E9}" type="datetimeFigureOut">
              <a:rPr lang="es-MX" smtClean="0"/>
              <a:t>16/12/2025</a:t>
            </a:fld>
            <a:endParaRPr lang="es-MX"/>
          </a:p>
        </p:txBody>
      </p:sp>
      <p:sp>
        <p:nvSpPr>
          <p:cNvPr id="5" name="Marcador de pie de página 4">
            <a:extLst>
              <a:ext uri="{FF2B5EF4-FFF2-40B4-BE49-F238E27FC236}">
                <a16:creationId xmlns:a16="http://schemas.microsoft.com/office/drawing/2014/main" id="{C2FEE670-9562-F0C0-2B7D-3A2B470007A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24C05DD-0B11-50AB-7AEC-1035EA8AF008}"/>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380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16356-4AB2-54BF-D66F-9B7D06B9FCA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17BEDF0-7195-5555-D5AD-C0D493F74B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D6E002B-7B22-62AF-7895-71B741C94B8F}"/>
              </a:ext>
            </a:extLst>
          </p:cNvPr>
          <p:cNvSpPr>
            <a:spLocks noGrp="1"/>
          </p:cNvSpPr>
          <p:nvPr>
            <p:ph type="dt" sz="half" idx="10"/>
          </p:nvPr>
        </p:nvSpPr>
        <p:spPr/>
        <p:txBody>
          <a:bodyPr/>
          <a:lstStyle/>
          <a:p>
            <a:fld id="{EEBBA23F-582D-481D-8D64-153CD39984E9}" type="datetimeFigureOut">
              <a:rPr lang="es-MX" smtClean="0"/>
              <a:t>16/12/2025</a:t>
            </a:fld>
            <a:endParaRPr lang="es-MX"/>
          </a:p>
        </p:txBody>
      </p:sp>
      <p:sp>
        <p:nvSpPr>
          <p:cNvPr id="5" name="Marcador de pie de página 4">
            <a:extLst>
              <a:ext uri="{FF2B5EF4-FFF2-40B4-BE49-F238E27FC236}">
                <a16:creationId xmlns:a16="http://schemas.microsoft.com/office/drawing/2014/main" id="{6D4E8CF5-50EC-C172-A0C7-D119A00E749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F2EDC8-8074-F486-FEA8-827CFB5206BD}"/>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10191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2E82DB-C260-D874-1344-0A9337684D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FF755C4-4F61-E161-1380-194E4B5EE81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439F2A9-92E2-2CDC-670C-2A0B908BC542}"/>
              </a:ext>
            </a:extLst>
          </p:cNvPr>
          <p:cNvSpPr>
            <a:spLocks noGrp="1"/>
          </p:cNvSpPr>
          <p:nvPr>
            <p:ph type="dt" sz="half" idx="10"/>
          </p:nvPr>
        </p:nvSpPr>
        <p:spPr/>
        <p:txBody>
          <a:bodyPr/>
          <a:lstStyle/>
          <a:p>
            <a:fld id="{EEBBA23F-582D-481D-8D64-153CD39984E9}" type="datetimeFigureOut">
              <a:rPr lang="es-MX" smtClean="0"/>
              <a:t>16/12/2025</a:t>
            </a:fld>
            <a:endParaRPr lang="es-MX"/>
          </a:p>
        </p:txBody>
      </p:sp>
      <p:sp>
        <p:nvSpPr>
          <p:cNvPr id="5" name="Marcador de pie de página 4">
            <a:extLst>
              <a:ext uri="{FF2B5EF4-FFF2-40B4-BE49-F238E27FC236}">
                <a16:creationId xmlns:a16="http://schemas.microsoft.com/office/drawing/2014/main" id="{6DFED758-DB55-4794-85B9-5D39A0FF0FB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3B4A9F3-FEA2-80B5-23A1-24F12BA212F5}"/>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333432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1B2C74-16CE-BB5B-7670-50F0F5D1792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C69931F-E1E1-13CF-E7EE-D7D6BCABA0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53D65D6-FCAC-0F9A-4A75-72F9CB6EA026}"/>
              </a:ext>
            </a:extLst>
          </p:cNvPr>
          <p:cNvSpPr>
            <a:spLocks noGrp="1"/>
          </p:cNvSpPr>
          <p:nvPr>
            <p:ph type="dt" sz="half" idx="10"/>
          </p:nvPr>
        </p:nvSpPr>
        <p:spPr/>
        <p:txBody>
          <a:bodyPr/>
          <a:lstStyle/>
          <a:p>
            <a:fld id="{EEBBA23F-582D-481D-8D64-153CD39984E9}" type="datetimeFigureOut">
              <a:rPr lang="es-MX" smtClean="0"/>
              <a:t>16/12/2025</a:t>
            </a:fld>
            <a:endParaRPr lang="es-MX"/>
          </a:p>
        </p:txBody>
      </p:sp>
      <p:sp>
        <p:nvSpPr>
          <p:cNvPr id="5" name="Marcador de pie de página 4">
            <a:extLst>
              <a:ext uri="{FF2B5EF4-FFF2-40B4-BE49-F238E27FC236}">
                <a16:creationId xmlns:a16="http://schemas.microsoft.com/office/drawing/2014/main" id="{52BBE94F-BDDB-4225-2AFD-122DB4BE84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4A27852-E5B6-92E3-E0B6-E146630F2FE4}"/>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80294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F9B14-E27A-43AF-F3CE-78EE41795B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676A738-7BB0-9EA7-8E78-BD0843B4B8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AB9EDA6-122B-0863-B007-F39E3E15139E}"/>
              </a:ext>
            </a:extLst>
          </p:cNvPr>
          <p:cNvSpPr>
            <a:spLocks noGrp="1"/>
          </p:cNvSpPr>
          <p:nvPr>
            <p:ph type="dt" sz="half" idx="10"/>
          </p:nvPr>
        </p:nvSpPr>
        <p:spPr/>
        <p:txBody>
          <a:bodyPr/>
          <a:lstStyle/>
          <a:p>
            <a:fld id="{EEBBA23F-582D-481D-8D64-153CD39984E9}" type="datetimeFigureOut">
              <a:rPr lang="es-MX" smtClean="0"/>
              <a:t>16/12/2025</a:t>
            </a:fld>
            <a:endParaRPr lang="es-MX"/>
          </a:p>
        </p:txBody>
      </p:sp>
      <p:sp>
        <p:nvSpPr>
          <p:cNvPr id="5" name="Marcador de pie de página 4">
            <a:extLst>
              <a:ext uri="{FF2B5EF4-FFF2-40B4-BE49-F238E27FC236}">
                <a16:creationId xmlns:a16="http://schemas.microsoft.com/office/drawing/2014/main" id="{39E891A5-7EFC-9702-3DE2-D69D1AD57C6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BF0704E-98DE-C4CE-1D93-E3A545FEA933}"/>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388098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1F6A-5F11-6A98-993E-1F0C8FD2645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799CBA0-9EBD-AB07-C6DA-AE22346D453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A61C5EE8-CB54-4B7D-D36D-278497D31BB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A675CD7-A0F4-3AE7-01A8-2700D0171D5D}"/>
              </a:ext>
            </a:extLst>
          </p:cNvPr>
          <p:cNvSpPr>
            <a:spLocks noGrp="1"/>
          </p:cNvSpPr>
          <p:nvPr>
            <p:ph type="dt" sz="half" idx="10"/>
          </p:nvPr>
        </p:nvSpPr>
        <p:spPr/>
        <p:txBody>
          <a:bodyPr/>
          <a:lstStyle/>
          <a:p>
            <a:fld id="{EEBBA23F-582D-481D-8D64-153CD39984E9}" type="datetimeFigureOut">
              <a:rPr lang="es-MX" smtClean="0"/>
              <a:t>16/12/2025</a:t>
            </a:fld>
            <a:endParaRPr lang="es-MX"/>
          </a:p>
        </p:txBody>
      </p:sp>
      <p:sp>
        <p:nvSpPr>
          <p:cNvPr id="6" name="Marcador de pie de página 5">
            <a:extLst>
              <a:ext uri="{FF2B5EF4-FFF2-40B4-BE49-F238E27FC236}">
                <a16:creationId xmlns:a16="http://schemas.microsoft.com/office/drawing/2014/main" id="{5A9C4A3B-11BF-DD3F-760E-161D5E30CB5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886CF0A-FE8F-40BF-9198-30F5FE330C94}"/>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331592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3151C-A134-EC0D-3E22-ADCB1E0012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7C24469-D880-8A92-8391-C30B0ABD9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8D8B57-63A7-D74F-3023-AF52D107AF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BA87E97-C116-1140-3BC8-536CA8E02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8EFC6C-FB42-BB15-643B-B9378BA796F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2392309-B9A9-9A54-A36F-E51ECF577111}"/>
              </a:ext>
            </a:extLst>
          </p:cNvPr>
          <p:cNvSpPr>
            <a:spLocks noGrp="1"/>
          </p:cNvSpPr>
          <p:nvPr>
            <p:ph type="dt" sz="half" idx="10"/>
          </p:nvPr>
        </p:nvSpPr>
        <p:spPr/>
        <p:txBody>
          <a:bodyPr/>
          <a:lstStyle/>
          <a:p>
            <a:fld id="{EEBBA23F-582D-481D-8D64-153CD39984E9}" type="datetimeFigureOut">
              <a:rPr lang="es-MX" smtClean="0"/>
              <a:t>16/12/2025</a:t>
            </a:fld>
            <a:endParaRPr lang="es-MX"/>
          </a:p>
        </p:txBody>
      </p:sp>
      <p:sp>
        <p:nvSpPr>
          <p:cNvPr id="8" name="Marcador de pie de página 7">
            <a:extLst>
              <a:ext uri="{FF2B5EF4-FFF2-40B4-BE49-F238E27FC236}">
                <a16:creationId xmlns:a16="http://schemas.microsoft.com/office/drawing/2014/main" id="{EE6B6E6B-94D8-7A3E-FDE2-84077A1A60C4}"/>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6E025D7-723B-6C32-0152-9A28DEEF02F1}"/>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421054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89FA0-FDBA-F074-7614-2E888862DA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FBACF28-5662-6D2E-69DC-0BFD6992ED4A}"/>
              </a:ext>
            </a:extLst>
          </p:cNvPr>
          <p:cNvSpPr>
            <a:spLocks noGrp="1"/>
          </p:cNvSpPr>
          <p:nvPr>
            <p:ph type="dt" sz="half" idx="10"/>
          </p:nvPr>
        </p:nvSpPr>
        <p:spPr/>
        <p:txBody>
          <a:bodyPr/>
          <a:lstStyle/>
          <a:p>
            <a:fld id="{EEBBA23F-582D-481D-8D64-153CD39984E9}" type="datetimeFigureOut">
              <a:rPr lang="es-MX" smtClean="0"/>
              <a:t>16/12/2025</a:t>
            </a:fld>
            <a:endParaRPr lang="es-MX"/>
          </a:p>
        </p:txBody>
      </p:sp>
      <p:sp>
        <p:nvSpPr>
          <p:cNvPr id="4" name="Marcador de pie de página 3">
            <a:extLst>
              <a:ext uri="{FF2B5EF4-FFF2-40B4-BE49-F238E27FC236}">
                <a16:creationId xmlns:a16="http://schemas.microsoft.com/office/drawing/2014/main" id="{D73BE28B-D6B5-B521-0A8F-6899641FCE2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F20D061-9143-110D-8471-F84AC8C4DEE3}"/>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1228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FF7542-2498-8C16-B218-CFDC9505E080}"/>
              </a:ext>
            </a:extLst>
          </p:cNvPr>
          <p:cNvSpPr>
            <a:spLocks noGrp="1"/>
          </p:cNvSpPr>
          <p:nvPr>
            <p:ph type="dt" sz="half" idx="10"/>
          </p:nvPr>
        </p:nvSpPr>
        <p:spPr/>
        <p:txBody>
          <a:bodyPr/>
          <a:lstStyle/>
          <a:p>
            <a:fld id="{EEBBA23F-582D-481D-8D64-153CD39984E9}" type="datetimeFigureOut">
              <a:rPr lang="es-MX" smtClean="0"/>
              <a:t>16/12/2025</a:t>
            </a:fld>
            <a:endParaRPr lang="es-MX"/>
          </a:p>
        </p:txBody>
      </p:sp>
      <p:sp>
        <p:nvSpPr>
          <p:cNvPr id="3" name="Marcador de pie de página 2">
            <a:extLst>
              <a:ext uri="{FF2B5EF4-FFF2-40B4-BE49-F238E27FC236}">
                <a16:creationId xmlns:a16="http://schemas.microsoft.com/office/drawing/2014/main" id="{6FB93B04-C3DB-AE55-DA00-E790D098503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CDFC70E-D6A2-F950-C2E3-78D8F34DDED5}"/>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294748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41725-A2D1-7375-809C-D6A5BC79E3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B482F90-0529-5596-D797-4E045AE607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465FB3A-1535-2F13-7242-55622442D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4F0823-3393-5AEC-9BE8-691ECEB21358}"/>
              </a:ext>
            </a:extLst>
          </p:cNvPr>
          <p:cNvSpPr>
            <a:spLocks noGrp="1"/>
          </p:cNvSpPr>
          <p:nvPr>
            <p:ph type="dt" sz="half" idx="10"/>
          </p:nvPr>
        </p:nvSpPr>
        <p:spPr/>
        <p:txBody>
          <a:bodyPr/>
          <a:lstStyle/>
          <a:p>
            <a:fld id="{EEBBA23F-582D-481D-8D64-153CD39984E9}" type="datetimeFigureOut">
              <a:rPr lang="es-MX" smtClean="0"/>
              <a:t>16/12/2025</a:t>
            </a:fld>
            <a:endParaRPr lang="es-MX"/>
          </a:p>
        </p:txBody>
      </p:sp>
      <p:sp>
        <p:nvSpPr>
          <p:cNvPr id="6" name="Marcador de pie de página 5">
            <a:extLst>
              <a:ext uri="{FF2B5EF4-FFF2-40B4-BE49-F238E27FC236}">
                <a16:creationId xmlns:a16="http://schemas.microsoft.com/office/drawing/2014/main" id="{63301119-73ED-E3B8-AE3B-A265141219B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C2C2946-1708-6F2C-BCE9-056BA1C71D27}"/>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57339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71723-25EB-186B-BAC3-B030567652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5E26FAD-1761-9A9B-2505-503481E19F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EC29F99-0105-2E9B-102D-BA82DF97A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3A170C-C08C-73EC-A1B4-D9479E67244B}"/>
              </a:ext>
            </a:extLst>
          </p:cNvPr>
          <p:cNvSpPr>
            <a:spLocks noGrp="1"/>
          </p:cNvSpPr>
          <p:nvPr>
            <p:ph type="dt" sz="half" idx="10"/>
          </p:nvPr>
        </p:nvSpPr>
        <p:spPr/>
        <p:txBody>
          <a:bodyPr/>
          <a:lstStyle/>
          <a:p>
            <a:fld id="{EEBBA23F-582D-481D-8D64-153CD39984E9}" type="datetimeFigureOut">
              <a:rPr lang="es-MX" smtClean="0"/>
              <a:t>16/12/2025</a:t>
            </a:fld>
            <a:endParaRPr lang="es-MX"/>
          </a:p>
        </p:txBody>
      </p:sp>
      <p:sp>
        <p:nvSpPr>
          <p:cNvPr id="6" name="Marcador de pie de página 5">
            <a:extLst>
              <a:ext uri="{FF2B5EF4-FFF2-40B4-BE49-F238E27FC236}">
                <a16:creationId xmlns:a16="http://schemas.microsoft.com/office/drawing/2014/main" id="{D8DA6D0A-11BC-6918-27DF-B421FD2C692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9410629-8CCD-F73D-7F9A-F5063467D0C3}"/>
              </a:ext>
            </a:extLst>
          </p:cNvPr>
          <p:cNvSpPr>
            <a:spLocks noGrp="1"/>
          </p:cNvSpPr>
          <p:nvPr>
            <p:ph type="sldNum" sz="quarter" idx="12"/>
          </p:nvPr>
        </p:nvSpPr>
        <p:spPr/>
        <p:txBody>
          <a:bodyPr/>
          <a:lstStyle/>
          <a:p>
            <a:fld id="{45146F75-6A42-4DCA-9159-4CBDDCAB37F1}" type="slidenum">
              <a:rPr lang="es-MX" smtClean="0"/>
              <a:t>‹Nº›</a:t>
            </a:fld>
            <a:endParaRPr lang="es-MX"/>
          </a:p>
        </p:txBody>
      </p:sp>
    </p:spTree>
    <p:extLst>
      <p:ext uri="{BB962C8B-B14F-4D97-AF65-F5344CB8AC3E}">
        <p14:creationId xmlns:p14="http://schemas.microsoft.com/office/powerpoint/2010/main" val="28148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F4A32E7-8D0F-C014-1CF3-DD73AAD79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27F89F8-30EB-3C1D-61C3-D25575369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E34CB8A-CA16-A550-6114-3A09078D69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BBA23F-582D-481D-8D64-153CD39984E9}" type="datetimeFigureOut">
              <a:rPr lang="es-MX" smtClean="0"/>
              <a:t>16/12/2025</a:t>
            </a:fld>
            <a:endParaRPr lang="es-MX"/>
          </a:p>
        </p:txBody>
      </p:sp>
      <p:sp>
        <p:nvSpPr>
          <p:cNvPr id="5" name="Marcador de pie de página 4">
            <a:extLst>
              <a:ext uri="{FF2B5EF4-FFF2-40B4-BE49-F238E27FC236}">
                <a16:creationId xmlns:a16="http://schemas.microsoft.com/office/drawing/2014/main" id="{A2A94278-CBBB-5682-76BB-7E0FE658A7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9BA6D107-B1FE-A778-FC58-C71FDF192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146F75-6A42-4DCA-9159-4CBDDCAB37F1}" type="slidenum">
              <a:rPr lang="es-MX" smtClean="0"/>
              <a:t>‹Nº›</a:t>
            </a:fld>
            <a:endParaRPr lang="es-MX"/>
          </a:p>
        </p:txBody>
      </p:sp>
    </p:spTree>
    <p:extLst>
      <p:ext uri="{BB962C8B-B14F-4D97-AF65-F5344CB8AC3E}">
        <p14:creationId xmlns:p14="http://schemas.microsoft.com/office/powerpoint/2010/main" val="814833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agil1@ucol.mx"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ideo" Target="https://www.youtube.com/embed/03lVE1rEt30?feature=oembed" TargetMode="Externa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video" Target="https://www.youtube.com/embed/FaoXdMzoJT4?feature=oembed" TargetMode="Externa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jpeg"/><Relationship Id="rId7"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ideo" Target="https://www.youtube.com/embed/efNZ5toDpRo?feature=oembed" TargetMode="External"/><Relationship Id="rId6" Type="http://schemas.openxmlformats.org/officeDocument/2006/relationships/image" Target="../media/image1.png"/><Relationship Id="rId5" Type="http://schemas.openxmlformats.org/officeDocument/2006/relationships/hyperlink" Target="https://www.centroeic.org/archivos/contenidos/files/Historia%20M%C3%ADnima%20del%20Neoliberalismo_%20Escalante.pdf" TargetMode="Externa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jp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jp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jp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png"/><Relationship Id="rId9" Type="http://schemas.microsoft.com/office/2007/relationships/diagramDrawing" Target="../diagrams/drawing9.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jpg"/><Relationship Id="rId7" Type="http://schemas.openxmlformats.org/officeDocument/2006/relationships/diagramQuickStyle" Target="../diagrams/quickStyle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png"/><Relationship Id="rId9" Type="http://schemas.microsoft.com/office/2007/relationships/diagramDrawing" Target="../diagrams/drawing10.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hyperlink" Target="https://revistas.saberescincopuntocero.com/index.php/rcs50/article/view/117" TargetMode="External"/><Relationship Id="rId2" Type="http://schemas.openxmlformats.org/officeDocument/2006/relationships/hyperlink" Target="https://www.centroeic.org/archivos/contenidos/files/Historia%20M%C3%ADnima%20del%20Neoliberalismo_%20Escalante.pdf"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C604DD-9658-02B6-B473-EC91366EA8B3}"/>
              </a:ext>
            </a:extLst>
          </p:cNvPr>
          <p:cNvSpPr>
            <a:spLocks noGrp="1"/>
          </p:cNvSpPr>
          <p:nvPr>
            <p:ph type="ctrTitle"/>
          </p:nvPr>
        </p:nvSpPr>
        <p:spPr>
          <a:xfrm>
            <a:off x="1057396" y="4786506"/>
            <a:ext cx="9144000" cy="1493099"/>
          </a:xfrm>
        </p:spPr>
        <p:txBody>
          <a:bodyPr>
            <a:normAutofit fontScale="90000"/>
          </a:bodyPr>
          <a:lstStyle/>
          <a:p>
            <a:r>
              <a:rPr lang="es-MX" b="1" dirty="0">
                <a:latin typeface="Amasis MT Pro Medium" panose="02040604050005020304" pitchFamily="18" charset="0"/>
              </a:rPr>
              <a:t>Introducción a</a:t>
            </a:r>
            <a:br>
              <a:rPr lang="es-MX" b="1" dirty="0">
                <a:latin typeface="Amasis MT Pro Medium" panose="02040604050005020304" pitchFamily="18" charset="0"/>
              </a:rPr>
            </a:br>
            <a:r>
              <a:rPr lang="es-MX" b="1" dirty="0">
                <a:latin typeface="Amasis MT Pro Medium" panose="02040604050005020304" pitchFamily="18" charset="0"/>
              </a:rPr>
              <a:t>La Economía como Ciencia y la Economía Política Internacional</a:t>
            </a:r>
            <a:br>
              <a:rPr lang="es-MX" b="1" dirty="0">
                <a:latin typeface="Amasis MT Pro Medium" panose="02040604050005020304" pitchFamily="18" charset="0"/>
              </a:rPr>
            </a:br>
            <a:br>
              <a:rPr lang="es-CO" b="1" dirty="0">
                <a:latin typeface="Amasis MT Pro Medium" panose="02040604050005020304" pitchFamily="18" charset="0"/>
              </a:rPr>
            </a:br>
            <a:endParaRPr lang="es-CO" b="1" dirty="0">
              <a:latin typeface="Amasis MT Pro Medium" panose="02040604050005020304" pitchFamily="18" charset="0"/>
            </a:endParaRPr>
          </a:p>
        </p:txBody>
      </p:sp>
      <p:pic>
        <p:nvPicPr>
          <p:cNvPr id="5" name="Imagen 4" descr="Texto&#10;&#10;El contenido generado por IA puede ser incorrecto.">
            <a:extLst>
              <a:ext uri="{FF2B5EF4-FFF2-40B4-BE49-F238E27FC236}">
                <a16:creationId xmlns:a16="http://schemas.microsoft.com/office/drawing/2014/main" id="{ED8A9C55-DCA6-D0C7-9C0A-B293E5131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6821AEE2-9A38-4F0C-E681-79B1D557C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0FC01464-1F16-658B-0098-8F26C5DBA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4" name="Subtítulo 2">
            <a:extLst>
              <a:ext uri="{FF2B5EF4-FFF2-40B4-BE49-F238E27FC236}">
                <a16:creationId xmlns:a16="http://schemas.microsoft.com/office/drawing/2014/main" id="{C5555076-4519-6030-6DD0-2E46ADC700A7}"/>
              </a:ext>
            </a:extLst>
          </p:cNvPr>
          <p:cNvSpPr txBox="1">
            <a:spLocks/>
          </p:cNvSpPr>
          <p:nvPr/>
        </p:nvSpPr>
        <p:spPr>
          <a:xfrm>
            <a:off x="1185042" y="5207930"/>
            <a:ext cx="9369972" cy="151144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spcBef>
                <a:spcPts val="0"/>
              </a:spcBef>
            </a:pPr>
            <a:r>
              <a:rPr lang="es-CO" dirty="0">
                <a:latin typeface="Amasis MT Pro Medium" panose="02040604050005020304" pitchFamily="18" charset="0"/>
              </a:rPr>
              <a:t>Anderson Paul Gil Pérez</a:t>
            </a:r>
          </a:p>
          <a:p>
            <a:pPr algn="r">
              <a:lnSpc>
                <a:spcPct val="120000"/>
              </a:lnSpc>
              <a:spcBef>
                <a:spcPts val="0"/>
              </a:spcBef>
            </a:pPr>
            <a:r>
              <a:rPr lang="es-CO" dirty="0">
                <a:latin typeface="Amasis MT Pro Medium" panose="02040604050005020304" pitchFamily="18" charset="0"/>
              </a:rPr>
              <a:t>Profesor e Investigador</a:t>
            </a:r>
          </a:p>
          <a:p>
            <a:pPr algn="r">
              <a:lnSpc>
                <a:spcPct val="120000"/>
              </a:lnSpc>
              <a:spcBef>
                <a:spcPts val="0"/>
              </a:spcBef>
            </a:pPr>
            <a:r>
              <a:rPr lang="es-CO" dirty="0">
                <a:latin typeface="Amasis MT Pro Medium" panose="02040604050005020304" pitchFamily="18" charset="0"/>
              </a:rPr>
              <a:t>Facultad de Ciencias Políticas y Sociales</a:t>
            </a:r>
          </a:p>
          <a:p>
            <a:pPr algn="r">
              <a:lnSpc>
                <a:spcPct val="120000"/>
              </a:lnSpc>
              <a:spcBef>
                <a:spcPts val="0"/>
              </a:spcBef>
            </a:pPr>
            <a:r>
              <a:rPr lang="es-CO" dirty="0">
                <a:latin typeface="Amasis MT Pro Medium" panose="02040604050005020304" pitchFamily="18" charset="0"/>
                <a:hlinkClick r:id="rId5"/>
              </a:rPr>
              <a:t>agil1@ucol.mx</a:t>
            </a:r>
            <a:r>
              <a:rPr lang="es-CO" dirty="0">
                <a:latin typeface="Amasis MT Pro Medium" panose="02040604050005020304" pitchFamily="18" charset="0"/>
              </a:rPr>
              <a:t> </a:t>
            </a:r>
          </a:p>
        </p:txBody>
      </p:sp>
    </p:spTree>
    <p:extLst>
      <p:ext uri="{BB962C8B-B14F-4D97-AF65-F5344CB8AC3E}">
        <p14:creationId xmlns:p14="http://schemas.microsoft.com/office/powerpoint/2010/main" val="406178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ector recto de flecha 43">
            <a:extLst>
              <a:ext uri="{FF2B5EF4-FFF2-40B4-BE49-F238E27FC236}">
                <a16:creationId xmlns:a16="http://schemas.microsoft.com/office/drawing/2014/main" id="{9A8B4D2C-497F-7982-2D80-B3BC4254B20D}"/>
              </a:ext>
            </a:extLst>
          </p:cNvPr>
          <p:cNvCxnSpPr>
            <a:cxnSpLocks/>
            <a:endCxn id="42" idx="1"/>
          </p:cNvCxnSpPr>
          <p:nvPr/>
        </p:nvCxnSpPr>
        <p:spPr>
          <a:xfrm flipV="1">
            <a:off x="8562792" y="3215535"/>
            <a:ext cx="1006877" cy="22927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0" name="Conector recto de flecha 39">
            <a:extLst>
              <a:ext uri="{FF2B5EF4-FFF2-40B4-BE49-F238E27FC236}">
                <a16:creationId xmlns:a16="http://schemas.microsoft.com/office/drawing/2014/main" id="{63126A4F-888B-A6C1-DF85-9ADB5D3EFED5}"/>
              </a:ext>
            </a:extLst>
          </p:cNvPr>
          <p:cNvCxnSpPr>
            <a:cxnSpLocks/>
            <a:endCxn id="38" idx="3"/>
          </p:cNvCxnSpPr>
          <p:nvPr/>
        </p:nvCxnSpPr>
        <p:spPr>
          <a:xfrm flipH="1" flipV="1">
            <a:off x="2934931" y="4569565"/>
            <a:ext cx="1484670" cy="54812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Conector recto de flecha 36">
            <a:extLst>
              <a:ext uri="{FF2B5EF4-FFF2-40B4-BE49-F238E27FC236}">
                <a16:creationId xmlns:a16="http://schemas.microsoft.com/office/drawing/2014/main" id="{95E425F2-04C8-4F8A-D9D2-19C970454268}"/>
              </a:ext>
            </a:extLst>
          </p:cNvPr>
          <p:cNvCxnSpPr>
            <a:cxnSpLocks/>
            <a:endCxn id="35" idx="3"/>
          </p:cNvCxnSpPr>
          <p:nvPr/>
        </p:nvCxnSpPr>
        <p:spPr>
          <a:xfrm flipH="1">
            <a:off x="2669458" y="1740310"/>
            <a:ext cx="1710812" cy="31507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1" name="Conector recto de flecha 30">
            <a:extLst>
              <a:ext uri="{FF2B5EF4-FFF2-40B4-BE49-F238E27FC236}">
                <a16:creationId xmlns:a16="http://schemas.microsoft.com/office/drawing/2014/main" id="{5AFCB027-3A83-766F-4C05-E0C03F0AE1D9}"/>
              </a:ext>
            </a:extLst>
          </p:cNvPr>
          <p:cNvCxnSpPr>
            <a:cxnSpLocks/>
            <a:endCxn id="29" idx="3"/>
          </p:cNvCxnSpPr>
          <p:nvPr/>
        </p:nvCxnSpPr>
        <p:spPr>
          <a:xfrm flipH="1">
            <a:off x="2934931" y="5806619"/>
            <a:ext cx="3161069" cy="12223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51609090-2C08-9BCD-9AA5-4E97B682B6C8}"/>
              </a:ext>
            </a:extLst>
          </p:cNvPr>
          <p:cNvCxnSpPr>
            <a:cxnSpLocks/>
            <a:endCxn id="25" idx="1"/>
          </p:cNvCxnSpPr>
          <p:nvPr/>
        </p:nvCxnSpPr>
        <p:spPr>
          <a:xfrm>
            <a:off x="7772400" y="5117691"/>
            <a:ext cx="2081426" cy="369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4EFEE609-DC3F-DC2C-9F06-40BD3E3776E3}"/>
              </a:ext>
            </a:extLst>
          </p:cNvPr>
          <p:cNvCxnSpPr>
            <a:cxnSpLocks/>
            <a:endCxn id="16" idx="1"/>
          </p:cNvCxnSpPr>
          <p:nvPr/>
        </p:nvCxnSpPr>
        <p:spPr>
          <a:xfrm flipV="1">
            <a:off x="7890387" y="1042301"/>
            <a:ext cx="1963441" cy="698009"/>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ABC886C3-0907-6BFA-FCB6-1D26A62653C8}"/>
              </a:ext>
            </a:extLst>
          </p:cNvPr>
          <p:cNvCxnSpPr>
            <a:cxnSpLocks/>
            <a:endCxn id="8" idx="3"/>
          </p:cNvCxnSpPr>
          <p:nvPr/>
        </p:nvCxnSpPr>
        <p:spPr>
          <a:xfrm flipH="1" flipV="1">
            <a:off x="3044396" y="808511"/>
            <a:ext cx="3100213" cy="1233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graphicFrame>
        <p:nvGraphicFramePr>
          <p:cNvPr id="3" name="Diagrama 2">
            <a:extLst>
              <a:ext uri="{FF2B5EF4-FFF2-40B4-BE49-F238E27FC236}">
                <a16:creationId xmlns:a16="http://schemas.microsoft.com/office/drawing/2014/main" id="{0FEA9507-FEE5-AC52-E359-27C22D25F6BE}"/>
              </a:ext>
            </a:extLst>
          </p:cNvPr>
          <p:cNvGraphicFramePr/>
          <p:nvPr/>
        </p:nvGraphicFramePr>
        <p:xfrm>
          <a:off x="1696065" y="392606"/>
          <a:ext cx="8998421" cy="6052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esquinas redondeadas 7">
            <a:extLst>
              <a:ext uri="{FF2B5EF4-FFF2-40B4-BE49-F238E27FC236}">
                <a16:creationId xmlns:a16="http://schemas.microsoft.com/office/drawing/2014/main" id="{2B619057-D306-1307-F9F7-77B2C56484D0}"/>
              </a:ext>
            </a:extLst>
          </p:cNvPr>
          <p:cNvSpPr/>
          <p:nvPr/>
        </p:nvSpPr>
        <p:spPr>
          <a:xfrm>
            <a:off x="156764" y="203567"/>
            <a:ext cx="2887632" cy="12098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dirty="0"/>
              <a:t>Medición de variables económicas y formulación de leyes y teorías</a:t>
            </a:r>
            <a:endParaRPr lang="es-CO" dirty="0"/>
          </a:p>
        </p:txBody>
      </p:sp>
      <p:sp>
        <p:nvSpPr>
          <p:cNvPr id="16" name="Rectángulo: esquinas redondeadas 15">
            <a:extLst>
              <a:ext uri="{FF2B5EF4-FFF2-40B4-BE49-F238E27FC236}">
                <a16:creationId xmlns:a16="http://schemas.microsoft.com/office/drawing/2014/main" id="{BD2BF166-C0A2-F3A5-30B9-0F9F97C78C1C}"/>
              </a:ext>
            </a:extLst>
          </p:cNvPr>
          <p:cNvSpPr/>
          <p:nvPr/>
        </p:nvSpPr>
        <p:spPr>
          <a:xfrm>
            <a:off x="9853828" y="437357"/>
            <a:ext cx="2271252" cy="12098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El por qué de los comportamientos económicos de las personas</a:t>
            </a:r>
            <a:endParaRPr lang="es-CO" dirty="0"/>
          </a:p>
        </p:txBody>
      </p:sp>
      <p:sp>
        <p:nvSpPr>
          <p:cNvPr id="25" name="Rectángulo: esquinas redondeadas 24">
            <a:extLst>
              <a:ext uri="{FF2B5EF4-FFF2-40B4-BE49-F238E27FC236}">
                <a16:creationId xmlns:a16="http://schemas.microsoft.com/office/drawing/2014/main" id="{E2473D27-C271-F137-B6E8-D0B88D312C14}"/>
              </a:ext>
            </a:extLst>
          </p:cNvPr>
          <p:cNvSpPr/>
          <p:nvPr/>
        </p:nvSpPr>
        <p:spPr>
          <a:xfrm>
            <a:off x="9853826" y="4824282"/>
            <a:ext cx="2271253" cy="13262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dirty="0"/>
              <a:t>Explicación de hechos económicos en el pasado</a:t>
            </a:r>
            <a:endParaRPr lang="es-CO" dirty="0"/>
          </a:p>
        </p:txBody>
      </p:sp>
      <p:sp>
        <p:nvSpPr>
          <p:cNvPr id="29" name="Rectángulo: esquinas redondeadas 28">
            <a:extLst>
              <a:ext uri="{FF2B5EF4-FFF2-40B4-BE49-F238E27FC236}">
                <a16:creationId xmlns:a16="http://schemas.microsoft.com/office/drawing/2014/main" id="{600A9D49-0683-DCFC-6B84-E6AAB692A043}"/>
              </a:ext>
            </a:extLst>
          </p:cNvPr>
          <p:cNvSpPr/>
          <p:nvPr/>
        </p:nvSpPr>
        <p:spPr>
          <a:xfrm>
            <a:off x="265471" y="5412661"/>
            <a:ext cx="2669460" cy="103238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Dónde se realizan las actividades económicas y el entorno que ofrece</a:t>
            </a:r>
            <a:endParaRPr lang="es-CO" dirty="0"/>
          </a:p>
        </p:txBody>
      </p:sp>
      <p:sp>
        <p:nvSpPr>
          <p:cNvPr id="32" name="Rectángulo: esquinas redondeadas 31">
            <a:extLst>
              <a:ext uri="{FF2B5EF4-FFF2-40B4-BE49-F238E27FC236}">
                <a16:creationId xmlns:a16="http://schemas.microsoft.com/office/drawing/2014/main" id="{0D7C9192-6DB1-1EB2-5540-3C3E348DFED0}"/>
              </a:ext>
            </a:extLst>
          </p:cNvPr>
          <p:cNvSpPr/>
          <p:nvPr/>
        </p:nvSpPr>
        <p:spPr>
          <a:xfrm>
            <a:off x="265471" y="2706985"/>
            <a:ext cx="2005781" cy="11254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Regulación de las actividades económicas (Estado)</a:t>
            </a:r>
            <a:endParaRPr lang="es-CO" dirty="0"/>
          </a:p>
        </p:txBody>
      </p:sp>
      <p:cxnSp>
        <p:nvCxnSpPr>
          <p:cNvPr id="34" name="Conector recto de flecha 33">
            <a:extLst>
              <a:ext uri="{FF2B5EF4-FFF2-40B4-BE49-F238E27FC236}">
                <a16:creationId xmlns:a16="http://schemas.microsoft.com/office/drawing/2014/main" id="{FD6EB03A-E4A4-2756-F4EF-F14DFE2D8F4C}"/>
              </a:ext>
            </a:extLst>
          </p:cNvPr>
          <p:cNvCxnSpPr>
            <a:cxnSpLocks/>
            <a:endCxn id="32" idx="3"/>
          </p:cNvCxnSpPr>
          <p:nvPr/>
        </p:nvCxnSpPr>
        <p:spPr>
          <a:xfrm flipH="1" flipV="1">
            <a:off x="2271252" y="3269692"/>
            <a:ext cx="1592825" cy="15930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5" name="Rectángulo: esquinas redondeadas 34">
            <a:extLst>
              <a:ext uri="{FF2B5EF4-FFF2-40B4-BE49-F238E27FC236}">
                <a16:creationId xmlns:a16="http://schemas.microsoft.com/office/drawing/2014/main" id="{4F8BD6F1-B212-0871-EFE5-2DC9726EB89D}"/>
              </a:ext>
            </a:extLst>
          </p:cNvPr>
          <p:cNvSpPr/>
          <p:nvPr/>
        </p:nvSpPr>
        <p:spPr>
          <a:xfrm>
            <a:off x="663677" y="1647244"/>
            <a:ext cx="2005781" cy="81628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a:t>El análisis de lo que debería ser la economía</a:t>
            </a:r>
            <a:endParaRPr lang="es-CO" dirty="0"/>
          </a:p>
        </p:txBody>
      </p:sp>
      <p:sp>
        <p:nvSpPr>
          <p:cNvPr id="38" name="Rectángulo: esquinas redondeadas 37">
            <a:extLst>
              <a:ext uri="{FF2B5EF4-FFF2-40B4-BE49-F238E27FC236}">
                <a16:creationId xmlns:a16="http://schemas.microsoft.com/office/drawing/2014/main" id="{7F775001-225C-F073-FEB9-B7B1E28AAFBD}"/>
              </a:ext>
            </a:extLst>
          </p:cNvPr>
          <p:cNvSpPr/>
          <p:nvPr/>
        </p:nvSpPr>
        <p:spPr>
          <a:xfrm>
            <a:off x="361889" y="4021437"/>
            <a:ext cx="2573042" cy="1096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dirty="0"/>
              <a:t>Estudio de dinámicas poblacionales y su influencia en la Economía</a:t>
            </a:r>
            <a:endParaRPr lang="es-CO" dirty="0"/>
          </a:p>
        </p:txBody>
      </p:sp>
      <p:sp>
        <p:nvSpPr>
          <p:cNvPr id="42" name="Rectángulo: esquinas redondeadas 41">
            <a:extLst>
              <a:ext uri="{FF2B5EF4-FFF2-40B4-BE49-F238E27FC236}">
                <a16:creationId xmlns:a16="http://schemas.microsoft.com/office/drawing/2014/main" id="{4B657801-80E6-D44F-A963-3F9A16D9CB45}"/>
              </a:ext>
            </a:extLst>
          </p:cNvPr>
          <p:cNvSpPr/>
          <p:nvPr/>
        </p:nvSpPr>
        <p:spPr>
          <a:xfrm>
            <a:off x="9569669" y="2345254"/>
            <a:ext cx="2458994" cy="17405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a:t>Cómo es la cultura económica </a:t>
            </a:r>
          </a:p>
          <a:p>
            <a:pPr algn="ctr"/>
            <a:r>
              <a:rPr lang="es-MX" dirty="0"/>
              <a:t>Formas alternativas de economía</a:t>
            </a:r>
          </a:p>
          <a:p>
            <a:pPr algn="ctr"/>
            <a:r>
              <a:rPr lang="es-MX" dirty="0"/>
              <a:t>Trueques, intercambios</a:t>
            </a:r>
            <a:endParaRPr lang="es-CO" dirty="0"/>
          </a:p>
        </p:txBody>
      </p:sp>
      <p:pic>
        <p:nvPicPr>
          <p:cNvPr id="17" name="Imagen 16" descr="Texto&#10;&#10;El contenido generado por IA puede ser incorrecto.">
            <a:extLst>
              <a:ext uri="{FF2B5EF4-FFF2-40B4-BE49-F238E27FC236}">
                <a16:creationId xmlns:a16="http://schemas.microsoft.com/office/drawing/2014/main" id="{9BFB075C-FC32-B1D7-7E33-D63FF6328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0116" y="6210518"/>
            <a:ext cx="1664567" cy="569024"/>
          </a:xfrm>
          <a:prstGeom prst="rect">
            <a:avLst/>
          </a:prstGeom>
        </p:spPr>
      </p:pic>
      <p:pic>
        <p:nvPicPr>
          <p:cNvPr id="18" name="Imagen 17" descr="Logotipo&#10;&#10;El contenido generado por IA puede ser incorrecto.">
            <a:extLst>
              <a:ext uri="{FF2B5EF4-FFF2-40B4-BE49-F238E27FC236}">
                <a16:creationId xmlns:a16="http://schemas.microsoft.com/office/drawing/2014/main" id="{2F23E82C-D3E2-8E8C-1F0C-F46AF65111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2747" y="6178492"/>
            <a:ext cx="569024" cy="569024"/>
          </a:xfrm>
          <a:prstGeom prst="rect">
            <a:avLst/>
          </a:prstGeom>
        </p:spPr>
      </p:pic>
      <p:pic>
        <p:nvPicPr>
          <p:cNvPr id="19" name="Imagen 18" descr="Texto&#10;&#10;El contenido generado por IA puede ser incorrecto.">
            <a:extLst>
              <a:ext uri="{FF2B5EF4-FFF2-40B4-BE49-F238E27FC236}">
                <a16:creationId xmlns:a16="http://schemas.microsoft.com/office/drawing/2014/main" id="{8E0A9E11-5589-6DC5-07C7-6EDA8EF0BD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69835" y="6269365"/>
            <a:ext cx="1495934" cy="444424"/>
          </a:xfrm>
          <a:prstGeom prst="rect">
            <a:avLst/>
          </a:prstGeom>
        </p:spPr>
      </p:pic>
    </p:spTree>
    <p:extLst>
      <p:ext uri="{BB962C8B-B14F-4D97-AF65-F5344CB8AC3E}">
        <p14:creationId xmlns:p14="http://schemas.microsoft.com/office/powerpoint/2010/main" val="176030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2" name="Rectángulo: esquinas redondeadas 1">
            <a:extLst>
              <a:ext uri="{FF2B5EF4-FFF2-40B4-BE49-F238E27FC236}">
                <a16:creationId xmlns:a16="http://schemas.microsoft.com/office/drawing/2014/main" id="{373A3A8D-1ED6-739C-E4E7-10CFB13CFD62}"/>
              </a:ext>
            </a:extLst>
          </p:cNvPr>
          <p:cNvSpPr/>
          <p:nvPr/>
        </p:nvSpPr>
        <p:spPr>
          <a:xfrm>
            <a:off x="1150373" y="1738631"/>
            <a:ext cx="3244645" cy="120936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2800" dirty="0">
                <a:latin typeface="Congenial Light" panose="02000503040000020004" pitchFamily="2" charset="0"/>
              </a:rPr>
              <a:t>Microeconomía</a:t>
            </a:r>
          </a:p>
        </p:txBody>
      </p:sp>
      <p:sp>
        <p:nvSpPr>
          <p:cNvPr id="5" name="Rectángulo: esquinas redondeadas 4">
            <a:extLst>
              <a:ext uri="{FF2B5EF4-FFF2-40B4-BE49-F238E27FC236}">
                <a16:creationId xmlns:a16="http://schemas.microsoft.com/office/drawing/2014/main" id="{7F7C4DF7-5753-F74E-AA07-CDDAA7E649D7}"/>
              </a:ext>
            </a:extLst>
          </p:cNvPr>
          <p:cNvSpPr/>
          <p:nvPr/>
        </p:nvSpPr>
        <p:spPr>
          <a:xfrm>
            <a:off x="1150372" y="3750660"/>
            <a:ext cx="3244645" cy="12093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a:latin typeface="Congenial Light" panose="02000503040000020004" pitchFamily="2" charset="0"/>
              </a:rPr>
              <a:t>Macroeconomía</a:t>
            </a:r>
            <a:endParaRPr lang="es-CO" dirty="0">
              <a:latin typeface="Congenial Light" panose="02000503040000020004" pitchFamily="2" charset="0"/>
            </a:endParaRPr>
          </a:p>
        </p:txBody>
      </p:sp>
      <p:sp>
        <p:nvSpPr>
          <p:cNvPr id="7" name="Rectángulo: esquinas redondeadas 6">
            <a:extLst>
              <a:ext uri="{FF2B5EF4-FFF2-40B4-BE49-F238E27FC236}">
                <a16:creationId xmlns:a16="http://schemas.microsoft.com/office/drawing/2014/main" id="{81FD29D7-2972-0279-C093-C5F9B21AB4EC}"/>
              </a:ext>
            </a:extLst>
          </p:cNvPr>
          <p:cNvSpPr/>
          <p:nvPr/>
        </p:nvSpPr>
        <p:spPr>
          <a:xfrm>
            <a:off x="6505944" y="857739"/>
            <a:ext cx="4188542" cy="2354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sz="2800" dirty="0">
                <a:latin typeface="Congenial Light" panose="02000503040000020004" pitchFamily="2" charset="0"/>
              </a:rPr>
              <a:t>Mirada sobre los actores individuales: consumidores, demandantes, empresas. </a:t>
            </a:r>
          </a:p>
        </p:txBody>
      </p:sp>
      <p:sp>
        <p:nvSpPr>
          <p:cNvPr id="8" name="Rectángulo: esquinas redondeadas 7">
            <a:extLst>
              <a:ext uri="{FF2B5EF4-FFF2-40B4-BE49-F238E27FC236}">
                <a16:creationId xmlns:a16="http://schemas.microsoft.com/office/drawing/2014/main" id="{AFB03484-B2C5-6A87-F76D-430D434EE7F6}"/>
              </a:ext>
            </a:extLst>
          </p:cNvPr>
          <p:cNvSpPr/>
          <p:nvPr/>
        </p:nvSpPr>
        <p:spPr>
          <a:xfrm>
            <a:off x="6505944" y="3364764"/>
            <a:ext cx="4188542" cy="235460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dirty="0">
                <a:latin typeface="Congenial Light" panose="02000503040000020004" pitchFamily="2" charset="0"/>
              </a:rPr>
              <a:t>La realidad económica general: global y en conjunto</a:t>
            </a:r>
          </a:p>
        </p:txBody>
      </p:sp>
      <p:pic>
        <p:nvPicPr>
          <p:cNvPr id="3" name="Imagen 2" descr="Texto&#10;&#10;El contenido generado por IA puede ser incorrecto.">
            <a:extLst>
              <a:ext uri="{FF2B5EF4-FFF2-40B4-BE49-F238E27FC236}">
                <a16:creationId xmlns:a16="http://schemas.microsoft.com/office/drawing/2014/main" id="{C1EB94AA-B890-32B9-871B-6602B6641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2467527" cy="843512"/>
          </a:xfrm>
          <a:prstGeom prst="rect">
            <a:avLst/>
          </a:prstGeom>
        </p:spPr>
      </p:pic>
      <p:pic>
        <p:nvPicPr>
          <p:cNvPr id="4" name="Imagen 3" descr="Logotipo&#10;&#10;El contenido generado por IA puede ser incorrecto.">
            <a:extLst>
              <a:ext uri="{FF2B5EF4-FFF2-40B4-BE49-F238E27FC236}">
                <a16:creationId xmlns:a16="http://schemas.microsoft.com/office/drawing/2014/main" id="{8748B555-C764-C493-0B08-244BEC0A7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147" y="92453"/>
            <a:ext cx="843512" cy="843512"/>
          </a:xfrm>
          <a:prstGeom prst="rect">
            <a:avLst/>
          </a:prstGeom>
        </p:spPr>
      </p:pic>
      <p:pic>
        <p:nvPicPr>
          <p:cNvPr id="9" name="Imagen 8" descr="Texto&#10;&#10;El contenido generado por IA puede ser incorrecto.">
            <a:extLst>
              <a:ext uri="{FF2B5EF4-FFF2-40B4-BE49-F238E27FC236}">
                <a16:creationId xmlns:a16="http://schemas.microsoft.com/office/drawing/2014/main" id="{88FEC979-11B4-8C74-F648-48FC43651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659" y="230977"/>
            <a:ext cx="2217549" cy="658807"/>
          </a:xfrm>
          <a:prstGeom prst="rect">
            <a:avLst/>
          </a:prstGeom>
        </p:spPr>
      </p:pic>
    </p:spTree>
    <p:extLst>
      <p:ext uri="{BB962C8B-B14F-4D97-AF65-F5344CB8AC3E}">
        <p14:creationId xmlns:p14="http://schemas.microsoft.com/office/powerpoint/2010/main" val="84117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2" name="Rectángulo: esquinas redondeadas 1">
            <a:extLst>
              <a:ext uri="{FF2B5EF4-FFF2-40B4-BE49-F238E27FC236}">
                <a16:creationId xmlns:a16="http://schemas.microsoft.com/office/drawing/2014/main" id="{373A3A8D-1ED6-739C-E4E7-10CFB13CFD62}"/>
              </a:ext>
            </a:extLst>
          </p:cNvPr>
          <p:cNvSpPr/>
          <p:nvPr/>
        </p:nvSpPr>
        <p:spPr>
          <a:xfrm>
            <a:off x="1847336" y="1358006"/>
            <a:ext cx="3244645" cy="120936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2800" dirty="0">
                <a:latin typeface="Amasis MT Pro Medium" panose="02040604050005020304" pitchFamily="18" charset="0"/>
              </a:rPr>
              <a:t>Estructura económica</a:t>
            </a:r>
          </a:p>
        </p:txBody>
      </p:sp>
      <p:sp>
        <p:nvSpPr>
          <p:cNvPr id="5" name="Rectángulo: esquinas redondeadas 4">
            <a:extLst>
              <a:ext uri="{FF2B5EF4-FFF2-40B4-BE49-F238E27FC236}">
                <a16:creationId xmlns:a16="http://schemas.microsoft.com/office/drawing/2014/main" id="{7F7C4DF7-5753-F74E-AA07-CDDAA7E649D7}"/>
              </a:ext>
            </a:extLst>
          </p:cNvPr>
          <p:cNvSpPr/>
          <p:nvPr/>
        </p:nvSpPr>
        <p:spPr>
          <a:xfrm>
            <a:off x="1847336" y="3132877"/>
            <a:ext cx="3244645" cy="12093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a:latin typeface="Amasis MT Pro Medium" panose="02040604050005020304" pitchFamily="18" charset="0"/>
              </a:rPr>
              <a:t>Historia económica</a:t>
            </a:r>
            <a:endParaRPr lang="es-CO" dirty="0">
              <a:latin typeface="Amasis MT Pro Medium" panose="02040604050005020304" pitchFamily="18" charset="0"/>
            </a:endParaRPr>
          </a:p>
        </p:txBody>
      </p:sp>
      <p:sp>
        <p:nvSpPr>
          <p:cNvPr id="3" name="Rectángulo: esquinas redondeadas 2">
            <a:extLst>
              <a:ext uri="{FF2B5EF4-FFF2-40B4-BE49-F238E27FC236}">
                <a16:creationId xmlns:a16="http://schemas.microsoft.com/office/drawing/2014/main" id="{0BE1FF2D-0489-C031-4AF5-F2732B6BE740}"/>
              </a:ext>
            </a:extLst>
          </p:cNvPr>
          <p:cNvSpPr/>
          <p:nvPr/>
        </p:nvSpPr>
        <p:spPr>
          <a:xfrm>
            <a:off x="1847336" y="5094163"/>
            <a:ext cx="3244645" cy="12093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a:latin typeface="Amasis MT Pro Medium" panose="02040604050005020304" pitchFamily="18" charset="0"/>
              </a:rPr>
              <a:t>Política económica</a:t>
            </a:r>
            <a:endParaRPr lang="es-CO" dirty="0">
              <a:latin typeface="Amasis MT Pro Medium" panose="02040604050005020304" pitchFamily="18" charset="0"/>
            </a:endParaRPr>
          </a:p>
        </p:txBody>
      </p:sp>
      <p:sp>
        <p:nvSpPr>
          <p:cNvPr id="9" name="Rectángulo: esquinas redondeadas 8">
            <a:extLst>
              <a:ext uri="{FF2B5EF4-FFF2-40B4-BE49-F238E27FC236}">
                <a16:creationId xmlns:a16="http://schemas.microsoft.com/office/drawing/2014/main" id="{9C773486-BAC2-4EAF-A8BF-A3A4FDAE93FF}"/>
              </a:ext>
            </a:extLst>
          </p:cNvPr>
          <p:cNvSpPr/>
          <p:nvPr/>
        </p:nvSpPr>
        <p:spPr>
          <a:xfrm>
            <a:off x="5687207" y="996589"/>
            <a:ext cx="5593699" cy="176404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sz="2800" dirty="0">
                <a:latin typeface="Amasis MT Pro Medium" panose="02040604050005020304" pitchFamily="18" charset="0"/>
              </a:rPr>
              <a:t>Realidad económica de un país: sectores productivos, potencialidades, características. </a:t>
            </a:r>
          </a:p>
        </p:txBody>
      </p:sp>
      <p:sp>
        <p:nvSpPr>
          <p:cNvPr id="11" name="Rectángulo: esquinas redondeadas 10">
            <a:extLst>
              <a:ext uri="{FF2B5EF4-FFF2-40B4-BE49-F238E27FC236}">
                <a16:creationId xmlns:a16="http://schemas.microsoft.com/office/drawing/2014/main" id="{C5052DF0-91EA-5C41-9A90-6608A5671823}"/>
              </a:ext>
            </a:extLst>
          </p:cNvPr>
          <p:cNvSpPr/>
          <p:nvPr/>
        </p:nvSpPr>
        <p:spPr>
          <a:xfrm>
            <a:off x="5687208" y="2936260"/>
            <a:ext cx="5593699" cy="16421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dirty="0">
                <a:latin typeface="Amasis MT Pro Medium" panose="02040604050005020304" pitchFamily="18" charset="0"/>
              </a:rPr>
              <a:t>La realidad económica pasada y sirve para contrastar los cambios  y las predicciones económicas. </a:t>
            </a:r>
          </a:p>
        </p:txBody>
      </p:sp>
      <p:sp>
        <p:nvSpPr>
          <p:cNvPr id="12" name="Rectángulo: esquinas redondeadas 11">
            <a:extLst>
              <a:ext uri="{FF2B5EF4-FFF2-40B4-BE49-F238E27FC236}">
                <a16:creationId xmlns:a16="http://schemas.microsoft.com/office/drawing/2014/main" id="{01194268-77BC-0A4C-9A7C-7C588E9272E1}"/>
              </a:ext>
            </a:extLst>
          </p:cNvPr>
          <p:cNvSpPr/>
          <p:nvPr/>
        </p:nvSpPr>
        <p:spPr>
          <a:xfrm>
            <a:off x="5687208" y="4877795"/>
            <a:ext cx="5593699" cy="16421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800" dirty="0">
                <a:latin typeface="Amasis MT Pro Medium" panose="02040604050005020304" pitchFamily="18" charset="0"/>
              </a:rPr>
              <a:t>Manipular los medios, recursos e instrumentos para alcanzar fines puntuales. Responde a los problemas económicos.</a:t>
            </a:r>
          </a:p>
        </p:txBody>
      </p:sp>
      <p:pic>
        <p:nvPicPr>
          <p:cNvPr id="4" name="Imagen 3" descr="Texto&#10;&#10;El contenido generado por IA puede ser incorrecto.">
            <a:extLst>
              <a:ext uri="{FF2B5EF4-FFF2-40B4-BE49-F238E27FC236}">
                <a16:creationId xmlns:a16="http://schemas.microsoft.com/office/drawing/2014/main" id="{5AFBF56D-E349-CD07-57DE-28D5596B9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2467527" cy="843512"/>
          </a:xfrm>
          <a:prstGeom prst="rect">
            <a:avLst/>
          </a:prstGeom>
        </p:spPr>
      </p:pic>
      <p:pic>
        <p:nvPicPr>
          <p:cNvPr id="7" name="Imagen 6" descr="Logotipo&#10;&#10;El contenido generado por IA puede ser incorrecto.">
            <a:extLst>
              <a:ext uri="{FF2B5EF4-FFF2-40B4-BE49-F238E27FC236}">
                <a16:creationId xmlns:a16="http://schemas.microsoft.com/office/drawing/2014/main" id="{AB0C53D0-6C00-B820-D5F1-DEDFE5B79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147" y="92453"/>
            <a:ext cx="843512" cy="843512"/>
          </a:xfrm>
          <a:prstGeom prst="rect">
            <a:avLst/>
          </a:prstGeom>
        </p:spPr>
      </p:pic>
      <p:pic>
        <p:nvPicPr>
          <p:cNvPr id="8" name="Imagen 7" descr="Texto&#10;&#10;El contenido generado por IA puede ser incorrecto.">
            <a:extLst>
              <a:ext uri="{FF2B5EF4-FFF2-40B4-BE49-F238E27FC236}">
                <a16:creationId xmlns:a16="http://schemas.microsoft.com/office/drawing/2014/main" id="{8B630293-C0C9-F5AE-D105-916311ECF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659" y="230977"/>
            <a:ext cx="2217549" cy="658807"/>
          </a:xfrm>
          <a:prstGeom prst="rect">
            <a:avLst/>
          </a:prstGeom>
        </p:spPr>
      </p:pic>
      <p:sp>
        <p:nvSpPr>
          <p:cNvPr id="10" name="Rectángulo: esquinas redondeadas 9">
            <a:extLst>
              <a:ext uri="{FF2B5EF4-FFF2-40B4-BE49-F238E27FC236}">
                <a16:creationId xmlns:a16="http://schemas.microsoft.com/office/drawing/2014/main" id="{ABD49D82-B940-2CB3-8C61-9BA0F1AC8172}"/>
              </a:ext>
            </a:extLst>
          </p:cNvPr>
          <p:cNvSpPr/>
          <p:nvPr/>
        </p:nvSpPr>
        <p:spPr>
          <a:xfrm rot="16200000">
            <a:off x="-1539410" y="3113608"/>
            <a:ext cx="4825945" cy="124790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sz="2800" dirty="0">
                <a:latin typeface="Amasis MT Pro Medium" panose="02040604050005020304" pitchFamily="18" charset="0"/>
              </a:rPr>
              <a:t>Dimensiones </a:t>
            </a:r>
          </a:p>
          <a:p>
            <a:pPr algn="ctr"/>
            <a:r>
              <a:rPr lang="es-MX" sz="2800" dirty="0">
                <a:latin typeface="Amasis MT Pro Medium" panose="02040604050005020304" pitchFamily="18" charset="0"/>
              </a:rPr>
              <a:t>de la Economía </a:t>
            </a:r>
          </a:p>
        </p:txBody>
      </p:sp>
    </p:spTree>
    <p:extLst>
      <p:ext uri="{BB962C8B-B14F-4D97-AF65-F5344CB8AC3E}">
        <p14:creationId xmlns:p14="http://schemas.microsoft.com/office/powerpoint/2010/main" val="1329033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FC8A9-D373-2D5D-C109-24088B8FDA31}"/>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BB12FD1E-DE8A-44B1-3F90-27D4F4A30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06C453C8-BCC5-3AE1-9B43-1887F72B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09D257F1-0B0C-EFE9-64C8-2D664A067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9" name="Gráfico 8" descr="Insignia 1 contorno">
            <a:extLst>
              <a:ext uri="{FF2B5EF4-FFF2-40B4-BE49-F238E27FC236}">
                <a16:creationId xmlns:a16="http://schemas.microsoft.com/office/drawing/2014/main" id="{57D0A359-B006-00F1-4F03-81AFCC6BC4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8620" y="3599240"/>
            <a:ext cx="1387642" cy="1387642"/>
          </a:xfrm>
          <a:prstGeom prst="rect">
            <a:avLst/>
          </a:prstGeom>
        </p:spPr>
      </p:pic>
      <p:sp>
        <p:nvSpPr>
          <p:cNvPr id="17" name="CuadroTexto 16">
            <a:extLst>
              <a:ext uri="{FF2B5EF4-FFF2-40B4-BE49-F238E27FC236}">
                <a16:creationId xmlns:a16="http://schemas.microsoft.com/office/drawing/2014/main" id="{B8A8CF07-5929-AB75-0F40-F097C1CF9DB7}"/>
              </a:ext>
            </a:extLst>
          </p:cNvPr>
          <p:cNvSpPr txBox="1"/>
          <p:nvPr/>
        </p:nvSpPr>
        <p:spPr>
          <a:xfrm>
            <a:off x="762666" y="1477179"/>
            <a:ext cx="10666668" cy="923330"/>
          </a:xfrm>
          <a:prstGeom prst="rect">
            <a:avLst/>
          </a:prstGeom>
          <a:noFill/>
        </p:spPr>
        <p:txBody>
          <a:bodyPr wrap="square" rtlCol="0">
            <a:spAutoFit/>
          </a:bodyPr>
          <a:lstStyle/>
          <a:p>
            <a:pPr algn="ctr"/>
            <a:r>
              <a:rPr lang="es-MX" sz="5400" b="1" dirty="0">
                <a:latin typeface="Amasis MT Pro Medium" panose="02040604050005020304" pitchFamily="18" charset="0"/>
              </a:rPr>
              <a:t>Actividad pedagógica</a:t>
            </a:r>
          </a:p>
        </p:txBody>
      </p:sp>
      <p:sp>
        <p:nvSpPr>
          <p:cNvPr id="2" name="CuadroTexto 1">
            <a:extLst>
              <a:ext uri="{FF2B5EF4-FFF2-40B4-BE49-F238E27FC236}">
                <a16:creationId xmlns:a16="http://schemas.microsoft.com/office/drawing/2014/main" id="{3C439E7D-565E-2498-4DA5-C9298DD64D17}"/>
              </a:ext>
            </a:extLst>
          </p:cNvPr>
          <p:cNvSpPr txBox="1"/>
          <p:nvPr/>
        </p:nvSpPr>
        <p:spPr>
          <a:xfrm>
            <a:off x="1766703" y="3118664"/>
            <a:ext cx="9538310" cy="2677656"/>
          </a:xfrm>
          <a:prstGeom prst="rect">
            <a:avLst/>
          </a:prstGeom>
          <a:noFill/>
        </p:spPr>
        <p:txBody>
          <a:bodyPr wrap="square">
            <a:spAutoFit/>
          </a:bodyPr>
          <a:lstStyle/>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Identifica un problema del país en el que hayan pocos recursos dispuestos para su solución.</a:t>
            </a:r>
          </a:p>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Establezca dos criterios de asignación de recursos para solucionar ese problema. </a:t>
            </a:r>
          </a:p>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Socializa con el grupo el problema y los criterios de asignación.</a:t>
            </a:r>
          </a:p>
        </p:txBody>
      </p:sp>
    </p:spTree>
    <p:extLst>
      <p:ext uri="{BB962C8B-B14F-4D97-AF65-F5344CB8AC3E}">
        <p14:creationId xmlns:p14="http://schemas.microsoft.com/office/powerpoint/2010/main" val="86417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7525B-25CC-BF02-D254-89C1A5C235B1}"/>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4AE95E1C-C86F-C635-E830-A85724C85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A186BBDE-B24A-C1BA-C1FC-EE25CB895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D00C80EE-9671-D62E-ACDE-76EFFDFC2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9" name="Gráfico 8" descr="Insignia con relleno sólido">
            <a:extLst>
              <a:ext uri="{FF2B5EF4-FFF2-40B4-BE49-F238E27FC236}">
                <a16:creationId xmlns:a16="http://schemas.microsoft.com/office/drawing/2014/main" id="{55BE0726-154B-18C0-CBC5-B5E47BFBCBB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12519" y="3683335"/>
            <a:ext cx="1387642" cy="1387642"/>
          </a:xfrm>
          <a:prstGeom prst="rect">
            <a:avLst/>
          </a:prstGeom>
        </p:spPr>
      </p:pic>
      <p:sp>
        <p:nvSpPr>
          <p:cNvPr id="17" name="CuadroTexto 16">
            <a:extLst>
              <a:ext uri="{FF2B5EF4-FFF2-40B4-BE49-F238E27FC236}">
                <a16:creationId xmlns:a16="http://schemas.microsoft.com/office/drawing/2014/main" id="{AE3D0FC7-DF0A-22B9-D555-C7C54A28AA08}"/>
              </a:ext>
            </a:extLst>
          </p:cNvPr>
          <p:cNvSpPr txBox="1"/>
          <p:nvPr/>
        </p:nvSpPr>
        <p:spPr>
          <a:xfrm>
            <a:off x="973006" y="2727085"/>
            <a:ext cx="10666668" cy="923330"/>
          </a:xfrm>
          <a:prstGeom prst="rect">
            <a:avLst/>
          </a:prstGeom>
          <a:noFill/>
        </p:spPr>
        <p:txBody>
          <a:bodyPr wrap="square" rtlCol="0">
            <a:spAutoFit/>
          </a:bodyPr>
          <a:lstStyle/>
          <a:p>
            <a:pPr algn="ctr"/>
            <a:r>
              <a:rPr lang="es-MX" sz="5400" b="1" dirty="0">
                <a:latin typeface="Amasis MT Pro Medium" panose="02040604050005020304" pitchFamily="18" charset="0"/>
              </a:rPr>
              <a:t>Escuelas económicas </a:t>
            </a:r>
          </a:p>
        </p:txBody>
      </p:sp>
    </p:spTree>
    <p:extLst>
      <p:ext uri="{BB962C8B-B14F-4D97-AF65-F5344CB8AC3E}">
        <p14:creationId xmlns:p14="http://schemas.microsoft.com/office/powerpoint/2010/main" val="334661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32BBA875-B2AF-AFF0-1DF9-C197561E7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A9D63E2A-CA86-A989-A42E-F4A987ADE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20593577-7B74-E5C4-78B8-0B987CD0C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BBD69C62-BD7E-8125-29D2-710E455AB08D}"/>
              </a:ext>
            </a:extLst>
          </p:cNvPr>
          <p:cNvCxnSpPr/>
          <p:nvPr/>
        </p:nvCxnSpPr>
        <p:spPr>
          <a:xfrm flipV="1">
            <a:off x="869731" y="2479448"/>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
        <p:nvSpPr>
          <p:cNvPr id="9" name="Subtítulo 2">
            <a:extLst>
              <a:ext uri="{FF2B5EF4-FFF2-40B4-BE49-F238E27FC236}">
                <a16:creationId xmlns:a16="http://schemas.microsoft.com/office/drawing/2014/main" id="{110D5226-B9AF-D7DA-44B4-36614DB28770}"/>
              </a:ext>
            </a:extLst>
          </p:cNvPr>
          <p:cNvSpPr txBox="1">
            <a:spLocks/>
          </p:cNvSpPr>
          <p:nvPr/>
        </p:nvSpPr>
        <p:spPr>
          <a:xfrm>
            <a:off x="869732" y="728720"/>
            <a:ext cx="10452537" cy="165419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ts val="600"/>
              </a:spcAft>
            </a:pPr>
            <a:r>
              <a:rPr lang="en-US" sz="3200" b="1" dirty="0">
                <a:latin typeface="Amasis MT Pro Medium" panose="02040604050005020304" pitchFamily="18" charset="0"/>
                <a:ea typeface="+mj-ea"/>
                <a:cs typeface="+mj-cs"/>
              </a:rPr>
              <a:t>Economía Antigua</a:t>
            </a:r>
          </a:p>
          <a:p>
            <a:pPr>
              <a:spcBef>
                <a:spcPct val="0"/>
              </a:spcBef>
              <a:spcAft>
                <a:spcPts val="600"/>
              </a:spcAft>
            </a:pPr>
            <a:r>
              <a:rPr lang="es-MX" sz="3200" b="1" dirty="0">
                <a:latin typeface="Amasis MT Pro Medium" panose="02040604050005020304" pitchFamily="18" charset="0"/>
                <a:ea typeface="+mj-ea"/>
                <a:cs typeface="+mj-cs"/>
              </a:rPr>
              <a:t>Año 4000 a.C. hasta 476 d.C.</a:t>
            </a:r>
            <a:endParaRPr lang="es-MX" b="1" dirty="0">
              <a:latin typeface="Amasis MT Pro Medium" panose="02040604050005020304" pitchFamily="18" charset="0"/>
              <a:ea typeface="+mj-ea"/>
              <a:cs typeface="+mj-cs"/>
            </a:endParaRPr>
          </a:p>
        </p:txBody>
      </p:sp>
      <p:graphicFrame>
        <p:nvGraphicFramePr>
          <p:cNvPr id="10" name="Subtítulo 2">
            <a:extLst>
              <a:ext uri="{FF2B5EF4-FFF2-40B4-BE49-F238E27FC236}">
                <a16:creationId xmlns:a16="http://schemas.microsoft.com/office/drawing/2014/main" id="{D5112CC6-92DF-737D-8D91-35163B102733}"/>
              </a:ext>
            </a:extLst>
          </p:cNvPr>
          <p:cNvGraphicFramePr/>
          <p:nvPr>
            <p:extLst>
              <p:ext uri="{D42A27DB-BD31-4B8C-83A1-F6EECF244321}">
                <p14:modId xmlns:p14="http://schemas.microsoft.com/office/powerpoint/2010/main" val="2209987098"/>
              </p:ext>
            </p:extLst>
          </p:nvPr>
        </p:nvGraphicFramePr>
        <p:xfrm>
          <a:off x="158620" y="2340823"/>
          <a:ext cx="11856916" cy="4378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0907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A5A27-1D10-E605-F5E0-CCF6B0EBDEEF}"/>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8D31CCD2-E142-4154-1246-6C88A182E280}"/>
              </a:ext>
            </a:extLst>
          </p:cNvPr>
          <p:cNvSpPr txBox="1">
            <a:spLocks/>
          </p:cNvSpPr>
          <p:nvPr/>
        </p:nvSpPr>
        <p:spPr>
          <a:xfrm>
            <a:off x="295601" y="1369999"/>
            <a:ext cx="11179278" cy="11981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200" b="1" dirty="0">
                <a:latin typeface="Amasis MT Pro Medium" panose="02040604050005020304" pitchFamily="18" charset="0"/>
                <a:ea typeface="+mj-ea"/>
                <a:cs typeface="+mj-cs"/>
              </a:rPr>
              <a:t>Economía Medieval</a:t>
            </a:r>
          </a:p>
          <a:p>
            <a:pPr>
              <a:lnSpc>
                <a:spcPct val="100000"/>
              </a:lnSpc>
            </a:pPr>
            <a:r>
              <a:rPr lang="es-MX" sz="3200" b="1" dirty="0">
                <a:latin typeface="Amasis MT Pro Medium" panose="02040604050005020304" pitchFamily="18" charset="0"/>
              </a:rPr>
              <a:t>Año 476 d.C. – 1492 d.C.</a:t>
            </a:r>
            <a:endParaRPr lang="es-MX" sz="2800" b="1" dirty="0">
              <a:latin typeface="Amasis MT Pro Medium" panose="02040604050005020304" pitchFamily="18"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FD55D83C-DBE1-DD52-9D55-B2DA8CEFF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2FB2DB7C-A3EC-4313-FA7D-D52C73746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0AB79C18-3A4D-A75F-FD66-215C994CC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44C6CEEB-40C6-D8DC-864D-3C440E803D13}"/>
              </a:ext>
            </a:extLst>
          </p:cNvPr>
          <p:cNvCxnSpPr/>
          <p:nvPr/>
        </p:nvCxnSpPr>
        <p:spPr>
          <a:xfrm flipV="1">
            <a:off x="603927" y="2739585"/>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graphicFrame>
        <p:nvGraphicFramePr>
          <p:cNvPr id="9" name="Subtítulo 2">
            <a:extLst>
              <a:ext uri="{FF2B5EF4-FFF2-40B4-BE49-F238E27FC236}">
                <a16:creationId xmlns:a16="http://schemas.microsoft.com/office/drawing/2014/main" id="{5B381DE4-C620-EFE2-84FE-F4985D27B392}"/>
              </a:ext>
            </a:extLst>
          </p:cNvPr>
          <p:cNvGraphicFramePr/>
          <p:nvPr>
            <p:extLst>
              <p:ext uri="{D42A27DB-BD31-4B8C-83A1-F6EECF244321}">
                <p14:modId xmlns:p14="http://schemas.microsoft.com/office/powerpoint/2010/main" val="2146222051"/>
              </p:ext>
            </p:extLst>
          </p:nvPr>
        </p:nvGraphicFramePr>
        <p:xfrm>
          <a:off x="572396" y="2700051"/>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940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633228" y="1808948"/>
            <a:ext cx="11179278" cy="6422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Escuela de Salamanca</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804983" y="2257192"/>
            <a:ext cx="10582033" cy="6315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200" dirty="0">
                <a:latin typeface="Amasis MT Pro Medium" panose="02040604050005020304" pitchFamily="18" charset="0"/>
              </a:rPr>
              <a:t>Renacimiento, siglo XVI</a:t>
            </a:r>
            <a:endParaRPr lang="es-MX" sz="3200" b="0" i="0" dirty="0">
              <a:effectLst/>
              <a:latin typeface="Amasis MT Pro Medium" panose="02040604050005020304" pitchFamily="18" charset="0"/>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633227" y="3692849"/>
            <a:ext cx="10753789" cy="2677656"/>
          </a:xfrm>
          <a:prstGeom prst="rect">
            <a:avLst/>
          </a:prstGeom>
          <a:noFill/>
        </p:spPr>
        <p:txBody>
          <a:bodyPr wrap="square">
            <a:spAutoFit/>
          </a:bodyPr>
          <a:lstStyle/>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El concepto de propiedad privada con función social. </a:t>
            </a:r>
          </a:p>
          <a:p>
            <a:pPr marL="457200" indent="-457200" algn="just">
              <a:lnSpc>
                <a:spcPct val="100000"/>
              </a:lnSpc>
              <a:buFont typeface="+mj-lt"/>
              <a:buAutoNum type="alphaLcParenR"/>
            </a:pPr>
            <a:endParaRPr lang="es-MX" sz="2800" dirty="0">
              <a:latin typeface="Amasis MT Pro Medium" panose="02040604050005020304" pitchFamily="18" charset="0"/>
              <a:ea typeface="+mj-ea"/>
              <a:cs typeface="+mj-cs"/>
            </a:endParaRPr>
          </a:p>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La teoría del justo precio.</a:t>
            </a:r>
          </a:p>
          <a:p>
            <a:pPr marL="457200" indent="-457200" algn="just">
              <a:lnSpc>
                <a:spcPct val="100000"/>
              </a:lnSpc>
              <a:buFont typeface="+mj-lt"/>
              <a:buAutoNum type="alphaLcParenR"/>
            </a:pPr>
            <a:endParaRPr lang="es-MX" sz="2800" dirty="0">
              <a:latin typeface="Amasis MT Pro Medium" panose="02040604050005020304" pitchFamily="18" charset="0"/>
              <a:ea typeface="+mj-ea"/>
              <a:cs typeface="+mj-cs"/>
            </a:endParaRPr>
          </a:p>
          <a:p>
            <a:pPr marL="457200" indent="-457200" algn="just">
              <a:lnSpc>
                <a:spcPct val="100000"/>
              </a:lnSpc>
              <a:buFont typeface="+mj-lt"/>
              <a:buAutoNum type="alphaLcParenR"/>
            </a:pPr>
            <a:r>
              <a:rPr lang="es-MX" sz="2800" dirty="0">
                <a:latin typeface="Amasis MT Pro Medium" panose="02040604050005020304" pitchFamily="18" charset="0"/>
                <a:ea typeface="+mj-ea"/>
                <a:cs typeface="+mj-cs"/>
              </a:rPr>
              <a:t>El concepto de inflación por cuenta del oro que generó el Descubrimiento de América.</a:t>
            </a:r>
          </a:p>
        </p:txBody>
      </p:sp>
      <p:cxnSp>
        <p:nvCxnSpPr>
          <p:cNvPr id="2" name="Conector recto 1">
            <a:extLst>
              <a:ext uri="{FF2B5EF4-FFF2-40B4-BE49-F238E27FC236}">
                <a16:creationId xmlns:a16="http://schemas.microsoft.com/office/drawing/2014/main" id="{0F885CA3-E23D-0707-87E7-4A97FCD54881}"/>
              </a:ext>
            </a:extLst>
          </p:cNvPr>
          <p:cNvCxnSpPr/>
          <p:nvPr/>
        </p:nvCxnSpPr>
        <p:spPr>
          <a:xfrm flipV="1">
            <a:off x="869730" y="3143901"/>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4" name="Imagen 3" descr="Texto&#10;&#10;El contenido generado por IA puede ser incorrecto.">
            <a:extLst>
              <a:ext uri="{FF2B5EF4-FFF2-40B4-BE49-F238E27FC236}">
                <a16:creationId xmlns:a16="http://schemas.microsoft.com/office/drawing/2014/main" id="{7844D174-B902-7092-AC86-EF406B8EC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8" name="Imagen 7" descr="Logotipo&#10;&#10;El contenido generado por IA puede ser incorrecto.">
            <a:extLst>
              <a:ext uri="{FF2B5EF4-FFF2-40B4-BE49-F238E27FC236}">
                <a16:creationId xmlns:a16="http://schemas.microsoft.com/office/drawing/2014/main" id="{96601069-DA23-D181-BE60-0826E5D47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B69E9E88-2091-7877-4762-04E48EAD5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4129711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524000" y="5583269"/>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409454" y="1298113"/>
            <a:ext cx="11179278" cy="6422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Escuela Mercantilista</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350461" y="1783895"/>
            <a:ext cx="11179277" cy="1125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200" dirty="0">
                <a:latin typeface="Amasis MT Pro Medium" panose="02040604050005020304" pitchFamily="18" charset="0"/>
              </a:rPr>
              <a:t>1550 - 1750</a:t>
            </a:r>
            <a:endParaRPr lang="es-MX" sz="3200" dirty="0">
              <a:latin typeface="Amasis MT Pro Medium" panose="02040604050005020304" pitchFamily="18"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662261" y="2904037"/>
            <a:ext cx="10441111" cy="1938992"/>
          </a:xfrm>
          <a:prstGeom prst="rect">
            <a:avLst/>
          </a:prstGeom>
          <a:noFill/>
        </p:spPr>
        <p:txBody>
          <a:bodyPr wrap="square">
            <a:spAutoFit/>
          </a:bodyPr>
          <a:lstStyle/>
          <a:p>
            <a:pPr marL="457200" indent="-457200" algn="just">
              <a:lnSpc>
                <a:spcPct val="100000"/>
              </a:lnSpc>
              <a:buFont typeface="+mj-lt"/>
              <a:buAutoNum type="alphaLcParenR"/>
            </a:pPr>
            <a:r>
              <a:rPr lang="es-MX" sz="2400" dirty="0">
                <a:latin typeface="Amasis MT Pro Medium" panose="02040604050005020304" pitchFamily="18" charset="0"/>
                <a:ea typeface="+mj-ea"/>
                <a:cs typeface="+mj-cs"/>
              </a:rPr>
              <a:t>El Estado como regulador de la economía: permisos, restricciones, subsidios, controles, etc. </a:t>
            </a:r>
          </a:p>
          <a:p>
            <a:pPr marL="457200" indent="-457200" algn="just">
              <a:lnSpc>
                <a:spcPct val="100000"/>
              </a:lnSpc>
              <a:buFont typeface="+mj-lt"/>
              <a:buAutoNum type="alphaLcParenR"/>
            </a:pPr>
            <a:r>
              <a:rPr lang="es-MX" sz="2400" dirty="0">
                <a:latin typeface="Amasis MT Pro Medium" panose="02040604050005020304" pitchFamily="18" charset="0"/>
                <a:ea typeface="+mj-ea"/>
                <a:cs typeface="+mj-cs"/>
              </a:rPr>
              <a:t>La riqueza de la nación se mide por la capacidad de acumulación de metales preciosos, oro, plata, que se extraen principalmente de las colonias descubiertas por Europa.</a:t>
            </a:r>
          </a:p>
        </p:txBody>
      </p:sp>
      <p:sp>
        <p:nvSpPr>
          <p:cNvPr id="2" name="Rectángulo: esquinas redondeadas 1">
            <a:extLst>
              <a:ext uri="{FF2B5EF4-FFF2-40B4-BE49-F238E27FC236}">
                <a16:creationId xmlns:a16="http://schemas.microsoft.com/office/drawing/2014/main" id="{FF5FF198-6AD0-03EB-D4D8-2047DFFEA81A}"/>
              </a:ext>
            </a:extLst>
          </p:cNvPr>
          <p:cNvSpPr/>
          <p:nvPr/>
        </p:nvSpPr>
        <p:spPr>
          <a:xfrm>
            <a:off x="2536194" y="5265705"/>
            <a:ext cx="2492477" cy="9474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a:latin typeface="Congenial" panose="02000503040000020004" pitchFamily="2" charset="0"/>
              </a:rPr>
              <a:t>Intervencionismo estatal</a:t>
            </a:r>
            <a:endParaRPr lang="es-CO" sz="2000" dirty="0">
              <a:latin typeface="Congenial" panose="02000503040000020004" pitchFamily="2" charset="0"/>
            </a:endParaRPr>
          </a:p>
        </p:txBody>
      </p:sp>
      <p:sp>
        <p:nvSpPr>
          <p:cNvPr id="8" name="Rectángulo: esquinas redondeadas 7">
            <a:extLst>
              <a:ext uri="{FF2B5EF4-FFF2-40B4-BE49-F238E27FC236}">
                <a16:creationId xmlns:a16="http://schemas.microsoft.com/office/drawing/2014/main" id="{DB1343F5-DE54-08C5-7A79-88B71CDF153C}"/>
              </a:ext>
            </a:extLst>
          </p:cNvPr>
          <p:cNvSpPr/>
          <p:nvPr/>
        </p:nvSpPr>
        <p:spPr>
          <a:xfrm>
            <a:off x="7163329" y="5265702"/>
            <a:ext cx="2492477" cy="94747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000" dirty="0">
                <a:latin typeface="Congenial" panose="02000503040000020004" pitchFamily="2" charset="0"/>
              </a:rPr>
              <a:t>Proteccionismo económico</a:t>
            </a:r>
            <a:endParaRPr lang="es-CO" sz="2000" dirty="0">
              <a:latin typeface="Congenial" panose="02000503040000020004" pitchFamily="2" charset="0"/>
            </a:endParaRPr>
          </a:p>
        </p:txBody>
      </p:sp>
      <p:pic>
        <p:nvPicPr>
          <p:cNvPr id="4" name="Imagen 3" descr="Texto&#10;&#10;El contenido generado por IA puede ser incorrecto.">
            <a:extLst>
              <a:ext uri="{FF2B5EF4-FFF2-40B4-BE49-F238E27FC236}">
                <a16:creationId xmlns:a16="http://schemas.microsoft.com/office/drawing/2014/main" id="{317D3FEB-A10C-3AEC-5C68-E17F78BF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9" name="Imagen 8" descr="Logotipo&#10;&#10;El contenido generado por IA puede ser incorrecto.">
            <a:extLst>
              <a:ext uri="{FF2B5EF4-FFF2-40B4-BE49-F238E27FC236}">
                <a16:creationId xmlns:a16="http://schemas.microsoft.com/office/drawing/2014/main" id="{8DA1B108-4594-5BF3-04F9-C26425F06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B3EE6489-864D-BC4A-4ADE-31173AE61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11" name="Conector recto 10">
            <a:extLst>
              <a:ext uri="{FF2B5EF4-FFF2-40B4-BE49-F238E27FC236}">
                <a16:creationId xmlns:a16="http://schemas.microsoft.com/office/drawing/2014/main" id="{2006C494-DE16-5674-B42D-A3664D0225DF}"/>
              </a:ext>
            </a:extLst>
          </p:cNvPr>
          <p:cNvCxnSpPr/>
          <p:nvPr/>
        </p:nvCxnSpPr>
        <p:spPr>
          <a:xfrm flipV="1">
            <a:off x="650834" y="2502041"/>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39186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0894BA-CAA4-07AE-5615-903FF02C8D55}"/>
              </a:ext>
            </a:extLst>
          </p:cNvPr>
          <p:cNvSpPr txBox="1">
            <a:spLocks/>
          </p:cNvSpPr>
          <p:nvPr/>
        </p:nvSpPr>
        <p:spPr>
          <a:xfrm>
            <a:off x="716701" y="1963249"/>
            <a:ext cx="11179278" cy="6422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Críticas a la escuela mercantilista</a:t>
            </a:r>
          </a:p>
        </p:txBody>
      </p:sp>
      <p:sp>
        <p:nvSpPr>
          <p:cNvPr id="2" name="Rectángulo: esquinas redondeadas 1">
            <a:extLst>
              <a:ext uri="{FF2B5EF4-FFF2-40B4-BE49-F238E27FC236}">
                <a16:creationId xmlns:a16="http://schemas.microsoft.com/office/drawing/2014/main" id="{EAF06236-CB15-CF9C-0A12-C7A9E52A5BD3}"/>
              </a:ext>
            </a:extLst>
          </p:cNvPr>
          <p:cNvSpPr/>
          <p:nvPr/>
        </p:nvSpPr>
        <p:spPr>
          <a:xfrm>
            <a:off x="2083665" y="3570890"/>
            <a:ext cx="2492477" cy="9474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a:latin typeface="Amasis MT Pro Medium" panose="02040604050005020304" pitchFamily="18" charset="0"/>
              </a:rPr>
              <a:t>Desarrollo parcial enfocado en países europeos </a:t>
            </a:r>
            <a:endParaRPr lang="es-CO" sz="2000" dirty="0">
              <a:latin typeface="Amasis MT Pro Medium" panose="02040604050005020304" pitchFamily="18" charset="0"/>
            </a:endParaRPr>
          </a:p>
        </p:txBody>
      </p:sp>
      <p:sp>
        <p:nvSpPr>
          <p:cNvPr id="8" name="Rectángulo: esquinas redondeadas 7">
            <a:extLst>
              <a:ext uri="{FF2B5EF4-FFF2-40B4-BE49-F238E27FC236}">
                <a16:creationId xmlns:a16="http://schemas.microsoft.com/office/drawing/2014/main" id="{BAFD5850-A5E8-1348-1E7E-7B9FD565298C}"/>
              </a:ext>
            </a:extLst>
          </p:cNvPr>
          <p:cNvSpPr/>
          <p:nvPr/>
        </p:nvSpPr>
        <p:spPr>
          <a:xfrm>
            <a:off x="5716236" y="3570890"/>
            <a:ext cx="2492477" cy="94747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2000" dirty="0">
                <a:latin typeface="Amasis MT Pro Medium" panose="02040604050005020304" pitchFamily="18" charset="0"/>
              </a:rPr>
              <a:t>Explotación de los territorios coloniales</a:t>
            </a:r>
            <a:endParaRPr lang="es-CO" sz="2000" dirty="0">
              <a:latin typeface="Amasis MT Pro Medium" panose="02040604050005020304" pitchFamily="18" charset="0"/>
            </a:endParaRPr>
          </a:p>
        </p:txBody>
      </p:sp>
      <p:sp>
        <p:nvSpPr>
          <p:cNvPr id="9" name="Rectángulo: esquinas redondeadas 8">
            <a:extLst>
              <a:ext uri="{FF2B5EF4-FFF2-40B4-BE49-F238E27FC236}">
                <a16:creationId xmlns:a16="http://schemas.microsoft.com/office/drawing/2014/main" id="{F2B1CCB3-04DA-CE19-7F8C-00392C325BD3}"/>
              </a:ext>
            </a:extLst>
          </p:cNvPr>
          <p:cNvSpPr/>
          <p:nvPr/>
        </p:nvSpPr>
        <p:spPr>
          <a:xfrm>
            <a:off x="7562088" y="5049135"/>
            <a:ext cx="2492477" cy="94747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2000" dirty="0">
                <a:latin typeface="Amasis MT Pro Medium" panose="02040604050005020304" pitchFamily="18" charset="0"/>
              </a:rPr>
              <a:t>Un comercio sin libertades</a:t>
            </a:r>
            <a:endParaRPr lang="es-CO" sz="2000" dirty="0">
              <a:latin typeface="Amasis MT Pro Medium" panose="02040604050005020304" pitchFamily="18" charset="0"/>
            </a:endParaRPr>
          </a:p>
        </p:txBody>
      </p:sp>
      <p:sp>
        <p:nvSpPr>
          <p:cNvPr id="11" name="Rectángulo: esquinas redondeadas 10">
            <a:extLst>
              <a:ext uri="{FF2B5EF4-FFF2-40B4-BE49-F238E27FC236}">
                <a16:creationId xmlns:a16="http://schemas.microsoft.com/office/drawing/2014/main" id="{FAD98883-1E51-FA8E-2CDA-F4B949B1D05C}"/>
              </a:ext>
            </a:extLst>
          </p:cNvPr>
          <p:cNvSpPr/>
          <p:nvPr/>
        </p:nvSpPr>
        <p:spPr>
          <a:xfrm>
            <a:off x="4025462" y="5103078"/>
            <a:ext cx="2492477" cy="9474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dirty="0">
                <a:latin typeface="Amasis MT Pro Medium" panose="02040604050005020304" pitchFamily="18" charset="0"/>
              </a:rPr>
              <a:t>Exclusión de la población</a:t>
            </a:r>
            <a:endParaRPr lang="es-CO" sz="200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F5342844-F09F-F3D4-1DFA-E8A45E29D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EA4AD963-A053-5C12-820A-ED3EC0122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5170E85E-0A22-F618-ACF8-5CF92A063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10" name="Conector recto 9">
            <a:extLst>
              <a:ext uri="{FF2B5EF4-FFF2-40B4-BE49-F238E27FC236}">
                <a16:creationId xmlns:a16="http://schemas.microsoft.com/office/drawing/2014/main" id="{EC14236E-9821-A91B-6E06-25BE1DFA5371}"/>
              </a:ext>
            </a:extLst>
          </p:cNvPr>
          <p:cNvCxnSpPr/>
          <p:nvPr/>
        </p:nvCxnSpPr>
        <p:spPr>
          <a:xfrm flipV="1">
            <a:off x="843245" y="2823034"/>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9365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97DD4-4E6F-3080-5B73-30C219ACCE0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525A26-2479-F3EB-8B5C-9608C2A1AF39}"/>
              </a:ext>
            </a:extLst>
          </p:cNvPr>
          <p:cNvSpPr>
            <a:spLocks noGrp="1"/>
          </p:cNvSpPr>
          <p:nvPr>
            <p:ph type="ctrTitle"/>
          </p:nvPr>
        </p:nvSpPr>
        <p:spPr>
          <a:xfrm>
            <a:off x="1524000" y="994380"/>
            <a:ext cx="9144000" cy="1493099"/>
          </a:xfrm>
        </p:spPr>
        <p:txBody>
          <a:bodyPr>
            <a:normAutofit/>
          </a:bodyPr>
          <a:lstStyle/>
          <a:p>
            <a:r>
              <a:rPr lang="es-CO" b="1" dirty="0">
                <a:latin typeface="Amasis MT Pro Medium" panose="02040604050005020304" pitchFamily="18" charset="0"/>
              </a:rPr>
              <a:t>Objetivos</a:t>
            </a:r>
          </a:p>
        </p:txBody>
      </p:sp>
      <p:pic>
        <p:nvPicPr>
          <p:cNvPr id="5" name="Imagen 4" descr="Texto&#10;&#10;El contenido generado por IA puede ser incorrecto.">
            <a:extLst>
              <a:ext uri="{FF2B5EF4-FFF2-40B4-BE49-F238E27FC236}">
                <a16:creationId xmlns:a16="http://schemas.microsoft.com/office/drawing/2014/main" id="{F509D862-5BF5-FDE8-0C0F-88A66B09D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5BC4EC22-157E-4237-E0F9-0E558C771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397939D3-0BAF-D355-3696-72B0D73BC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13" name="Conector recto 12">
            <a:extLst>
              <a:ext uri="{FF2B5EF4-FFF2-40B4-BE49-F238E27FC236}">
                <a16:creationId xmlns:a16="http://schemas.microsoft.com/office/drawing/2014/main" id="{5173D441-86A9-68A8-0888-67F2A7CB81ED}"/>
              </a:ext>
            </a:extLst>
          </p:cNvPr>
          <p:cNvCxnSpPr/>
          <p:nvPr/>
        </p:nvCxnSpPr>
        <p:spPr>
          <a:xfrm flipV="1">
            <a:off x="869731" y="2778323"/>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
        <p:nvSpPr>
          <p:cNvPr id="18" name="CuadroTexto 17">
            <a:extLst>
              <a:ext uri="{FF2B5EF4-FFF2-40B4-BE49-F238E27FC236}">
                <a16:creationId xmlns:a16="http://schemas.microsoft.com/office/drawing/2014/main" id="{06883317-19E3-1F92-A754-056FA4E3FB6D}"/>
              </a:ext>
            </a:extLst>
          </p:cNvPr>
          <p:cNvSpPr txBox="1"/>
          <p:nvPr/>
        </p:nvSpPr>
        <p:spPr>
          <a:xfrm>
            <a:off x="1117269" y="3222863"/>
            <a:ext cx="5993955" cy="3170099"/>
          </a:xfrm>
          <a:prstGeom prst="rect">
            <a:avLst/>
          </a:prstGeom>
          <a:noFill/>
        </p:spPr>
        <p:txBody>
          <a:bodyPr wrap="square" rtlCol="0">
            <a:spAutoFit/>
          </a:bodyPr>
          <a:lstStyle/>
          <a:p>
            <a:pPr marL="457200" indent="-457200">
              <a:buFont typeface="+mj-lt"/>
              <a:buAutoNum type="arabicPeriod"/>
            </a:pPr>
            <a:r>
              <a:rPr lang="es-MX" sz="2000" dirty="0">
                <a:latin typeface="Amasis MT Pro Medium" panose="02040604050005020304" pitchFamily="18" charset="0"/>
              </a:rPr>
              <a:t>Al finalizar los alumnos y alumnas estarán en la capacidad de explicar las principales características de la economía como una ciencia social y sus escuelas teóricas.</a:t>
            </a:r>
          </a:p>
          <a:p>
            <a:pPr marL="457200" indent="-457200">
              <a:buFont typeface="+mj-lt"/>
              <a:buAutoNum type="arabicPeriod"/>
            </a:pPr>
            <a:endParaRPr lang="es-MX" sz="2000" dirty="0">
              <a:latin typeface="Amasis MT Pro Medium" panose="02040604050005020304" pitchFamily="18" charset="0"/>
            </a:endParaRPr>
          </a:p>
          <a:p>
            <a:pPr marL="457200" indent="-457200">
              <a:buFont typeface="+mj-lt"/>
              <a:buAutoNum type="arabicPeriod"/>
            </a:pPr>
            <a:r>
              <a:rPr lang="es-MX" sz="2000" dirty="0">
                <a:latin typeface="Amasis MT Pro Medium" panose="02040604050005020304" pitchFamily="18" charset="0"/>
              </a:rPr>
              <a:t>Al finalizar los alumnos y alumnas estarán en capacidad de analizar los problemas de la economía política internacional como un campo de tensión entre Estado y Mercado a nivel global.</a:t>
            </a:r>
          </a:p>
        </p:txBody>
      </p:sp>
      <p:pic>
        <p:nvPicPr>
          <p:cNvPr id="4" name="Gráfico 3" descr="Presentación con gráfico circular con relleno sólido">
            <a:extLst>
              <a:ext uri="{FF2B5EF4-FFF2-40B4-BE49-F238E27FC236}">
                <a16:creationId xmlns:a16="http://schemas.microsoft.com/office/drawing/2014/main" id="{5DC576F8-BD9F-CACB-58DF-BC1306DC71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3089" y="3465355"/>
            <a:ext cx="2911642" cy="2911642"/>
          </a:xfrm>
          <a:prstGeom prst="rect">
            <a:avLst/>
          </a:prstGeom>
        </p:spPr>
      </p:pic>
    </p:spTree>
    <p:extLst>
      <p:ext uri="{BB962C8B-B14F-4D97-AF65-F5344CB8AC3E}">
        <p14:creationId xmlns:p14="http://schemas.microsoft.com/office/powerpoint/2010/main" val="1590382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0894BA-CAA4-07AE-5615-903FF02C8D55}"/>
              </a:ext>
            </a:extLst>
          </p:cNvPr>
          <p:cNvSpPr txBox="1">
            <a:spLocks/>
          </p:cNvSpPr>
          <p:nvPr/>
        </p:nvSpPr>
        <p:spPr>
          <a:xfrm>
            <a:off x="1633090" y="1667722"/>
            <a:ext cx="7162471" cy="6422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Escuela Clásica </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755262" y="2547988"/>
            <a:ext cx="9174802" cy="17620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200" dirty="0">
                <a:latin typeface="Amasis MT Pro Medium" panose="02040604050005020304" pitchFamily="18" charset="0"/>
              </a:rPr>
              <a:t>Siglo XVIII, 1776. </a:t>
            </a:r>
          </a:p>
          <a:p>
            <a:pPr>
              <a:lnSpc>
                <a:spcPct val="100000"/>
              </a:lnSpc>
            </a:pPr>
            <a:r>
              <a:rPr lang="es-MX" sz="3200" dirty="0">
                <a:latin typeface="Amasis MT Pro Medium" panose="02040604050005020304" pitchFamily="18" charset="0"/>
                <a:ea typeface="+mj-ea"/>
                <a:cs typeface="+mj-cs"/>
              </a:rPr>
              <a:t>Adam Smith y </a:t>
            </a:r>
            <a:r>
              <a:rPr lang="es-MX" sz="3200" i="1" dirty="0">
                <a:latin typeface="Amasis MT Pro Medium" panose="02040604050005020304" pitchFamily="18" charset="0"/>
                <a:ea typeface="+mj-ea"/>
                <a:cs typeface="+mj-cs"/>
              </a:rPr>
              <a:t>La Riqueza de las Naciones</a:t>
            </a:r>
            <a:endParaRPr lang="es-MX" sz="3200" dirty="0">
              <a:latin typeface="Amasis MT Pro Medium" panose="02040604050005020304" pitchFamily="18"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875185" y="4310011"/>
            <a:ext cx="10165063" cy="1569660"/>
          </a:xfrm>
          <a:prstGeom prst="rect">
            <a:avLst/>
          </a:prstGeom>
          <a:noFill/>
        </p:spPr>
        <p:txBody>
          <a:bodyPr wrap="square">
            <a:spAutoFit/>
          </a:bodyPr>
          <a:lstStyle/>
          <a:p>
            <a:pPr algn="just">
              <a:lnSpc>
                <a:spcPct val="100000"/>
              </a:lnSpc>
            </a:pPr>
            <a:r>
              <a:rPr lang="es-MX" sz="2400" b="1" dirty="0">
                <a:latin typeface="Amasis MT Pro Medium" panose="02040604050005020304" pitchFamily="18" charset="0"/>
                <a:ea typeface="+mj-ea"/>
                <a:cs typeface="+mj-cs"/>
              </a:rPr>
              <a:t>Estado: </a:t>
            </a:r>
            <a:r>
              <a:rPr lang="es-MX" sz="2400" dirty="0">
                <a:latin typeface="Amasis MT Pro Medium" panose="02040604050005020304" pitchFamily="18" charset="0"/>
                <a:ea typeface="+mj-ea"/>
                <a:cs typeface="+mj-cs"/>
              </a:rPr>
              <a:t>acción limitada como regulador</a:t>
            </a:r>
          </a:p>
          <a:p>
            <a:pPr algn="just">
              <a:lnSpc>
                <a:spcPct val="100000"/>
              </a:lnSpc>
            </a:pPr>
            <a:r>
              <a:rPr lang="es-MX" sz="2400" b="1" dirty="0">
                <a:latin typeface="Amasis MT Pro Medium" panose="02040604050005020304" pitchFamily="18" charset="0"/>
                <a:ea typeface="+mj-ea"/>
                <a:cs typeface="+mj-cs"/>
              </a:rPr>
              <a:t>Comercio: </a:t>
            </a:r>
            <a:r>
              <a:rPr lang="es-MX" sz="2400" dirty="0">
                <a:latin typeface="Amasis MT Pro Medium" panose="02040604050005020304" pitchFamily="18" charset="0"/>
                <a:ea typeface="+mj-ea"/>
                <a:cs typeface="+mj-cs"/>
              </a:rPr>
              <a:t>oposición al mercantilismo y a favor del libre mercado internacional</a:t>
            </a:r>
          </a:p>
          <a:p>
            <a:pPr algn="just">
              <a:lnSpc>
                <a:spcPct val="100000"/>
              </a:lnSpc>
            </a:pPr>
            <a:r>
              <a:rPr lang="es-MX" sz="2400" b="1" dirty="0">
                <a:latin typeface="Amasis MT Pro Medium" panose="02040604050005020304" pitchFamily="18" charset="0"/>
                <a:ea typeface="+mj-ea"/>
                <a:cs typeface="+mj-cs"/>
              </a:rPr>
              <a:t>Valor: </a:t>
            </a:r>
            <a:r>
              <a:rPr lang="es-MX" sz="2400" dirty="0">
                <a:latin typeface="Amasis MT Pro Medium" panose="02040604050005020304" pitchFamily="18" charset="0"/>
                <a:ea typeface="+mj-ea"/>
                <a:cs typeface="+mj-cs"/>
              </a:rPr>
              <a:t>según el valor invertido en la producción</a:t>
            </a:r>
          </a:p>
        </p:txBody>
      </p:sp>
      <p:pic>
        <p:nvPicPr>
          <p:cNvPr id="2" name="Imagen 1" descr="Texto&#10;&#10;El contenido generado por IA puede ser incorrecto.">
            <a:extLst>
              <a:ext uri="{FF2B5EF4-FFF2-40B4-BE49-F238E27FC236}">
                <a16:creationId xmlns:a16="http://schemas.microsoft.com/office/drawing/2014/main" id="{A4C0EF3D-99EC-705C-B9F2-FC72B81FD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89" y="138624"/>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7DBFCE36-8A15-6586-8DC5-60581B212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F71982EC-8BBC-3ECB-1E4E-7DDE1CAE1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10" name="Conector recto 9">
            <a:extLst>
              <a:ext uri="{FF2B5EF4-FFF2-40B4-BE49-F238E27FC236}">
                <a16:creationId xmlns:a16="http://schemas.microsoft.com/office/drawing/2014/main" id="{31C87EA8-F8AE-3E44-2326-865D7AD2B148}"/>
              </a:ext>
            </a:extLst>
          </p:cNvPr>
          <p:cNvCxnSpPr/>
          <p:nvPr/>
        </p:nvCxnSpPr>
        <p:spPr>
          <a:xfrm flipV="1">
            <a:off x="587711" y="2361095"/>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2439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8" name="Imagen 7" descr="Diagrama&#10;&#10;Descripción generada automáticamente">
            <a:extLst>
              <a:ext uri="{FF2B5EF4-FFF2-40B4-BE49-F238E27FC236}">
                <a16:creationId xmlns:a16="http://schemas.microsoft.com/office/drawing/2014/main" id="{A0C070AF-EE23-D855-A129-BBD36832AF08}"/>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813425" y="1508626"/>
            <a:ext cx="5771320" cy="3297897"/>
          </a:xfrm>
          <a:prstGeom prst="rect">
            <a:avLst/>
          </a:prstGeom>
        </p:spPr>
      </p:pic>
      <p:sp>
        <p:nvSpPr>
          <p:cNvPr id="11" name="CuadroTexto 10">
            <a:extLst>
              <a:ext uri="{FF2B5EF4-FFF2-40B4-BE49-F238E27FC236}">
                <a16:creationId xmlns:a16="http://schemas.microsoft.com/office/drawing/2014/main" id="{1A75D124-B8A8-4B52-6CFD-77837AAC2540}"/>
              </a:ext>
            </a:extLst>
          </p:cNvPr>
          <p:cNvSpPr txBox="1"/>
          <p:nvPr/>
        </p:nvSpPr>
        <p:spPr>
          <a:xfrm>
            <a:off x="649367" y="5098609"/>
            <a:ext cx="10893265" cy="1569660"/>
          </a:xfrm>
          <a:prstGeom prst="rect">
            <a:avLst/>
          </a:prstGeom>
          <a:noFill/>
        </p:spPr>
        <p:txBody>
          <a:bodyPr wrap="square">
            <a:spAutoFit/>
          </a:bodyPr>
          <a:lstStyle/>
          <a:p>
            <a:r>
              <a:rPr lang="es-MX" sz="2400" dirty="0">
                <a:latin typeface="Amasis MT Pro Medium" panose="02040604050005020304" pitchFamily="18" charset="0"/>
              </a:rPr>
              <a:t>La metáfora de Adam Smith pretendía explicar que cuando las personas buscan su beneficio propio ocasionan movimientos positivos para la sociedad y, por lo tanto, no hay necesidad de la intervención del Estado.</a:t>
            </a:r>
          </a:p>
          <a:p>
            <a:endParaRPr lang="es-MX" sz="2400" dirty="0">
              <a:latin typeface="Amasis MT Pro Medium" panose="02040604050005020304" pitchFamily="18" charset="0"/>
            </a:endParaRPr>
          </a:p>
        </p:txBody>
      </p:sp>
      <p:pic>
        <p:nvPicPr>
          <p:cNvPr id="2" name="Imagen 1" descr="Texto&#10;&#10;El contenido generado por IA puede ser incorrecto.">
            <a:extLst>
              <a:ext uri="{FF2B5EF4-FFF2-40B4-BE49-F238E27FC236}">
                <a16:creationId xmlns:a16="http://schemas.microsoft.com/office/drawing/2014/main" id="{C8139BCB-B0B9-2342-B1D4-4AE47ABCD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3" name="Imagen 2" descr="Logotipo&#10;&#10;El contenido generado por IA puede ser incorrecto.">
            <a:extLst>
              <a:ext uri="{FF2B5EF4-FFF2-40B4-BE49-F238E27FC236}">
                <a16:creationId xmlns:a16="http://schemas.microsoft.com/office/drawing/2014/main" id="{25AD0E03-55A9-7DAC-FF12-206F40AD0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4" name="Imagen 3" descr="Texto&#10;&#10;El contenido generado por IA puede ser incorrecto.">
            <a:extLst>
              <a:ext uri="{FF2B5EF4-FFF2-40B4-BE49-F238E27FC236}">
                <a16:creationId xmlns:a16="http://schemas.microsoft.com/office/drawing/2014/main" id="{2BF56B7A-E100-2970-793B-869EC85CAB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315681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420882" y="1924844"/>
            <a:ext cx="11297264" cy="1815882"/>
          </a:xfrm>
          <a:prstGeom prst="rect">
            <a:avLst/>
          </a:prstGeom>
          <a:noFill/>
        </p:spPr>
        <p:txBody>
          <a:bodyPr wrap="square">
            <a:spAutoFit/>
          </a:bodyPr>
          <a:lstStyle/>
          <a:p>
            <a:pPr>
              <a:lnSpc>
                <a:spcPct val="100000"/>
              </a:lnSpc>
            </a:pPr>
            <a:r>
              <a:rPr lang="es-MX" sz="2800" dirty="0">
                <a:latin typeface="Amasis MT Pro Medium" panose="02040604050005020304" pitchFamily="18" charset="0"/>
                <a:ea typeface="+mj-ea"/>
                <a:cs typeface="+mj-cs"/>
              </a:rPr>
              <a:t>Coincide con la producción de bienes masificados que genera la revolución industrial.</a:t>
            </a:r>
          </a:p>
          <a:p>
            <a:pPr>
              <a:lnSpc>
                <a:spcPct val="100000"/>
              </a:lnSpc>
            </a:pPr>
            <a:endParaRPr lang="es-MX" sz="2800" dirty="0">
              <a:latin typeface="Congenial Light" panose="02000503040000020004" pitchFamily="2" charset="0"/>
              <a:ea typeface="+mj-ea"/>
              <a:cs typeface="+mj-cs"/>
            </a:endParaRPr>
          </a:p>
          <a:p>
            <a:pPr>
              <a:lnSpc>
                <a:spcPct val="100000"/>
              </a:lnSpc>
            </a:pPr>
            <a:endParaRPr lang="es-MX" sz="2800" dirty="0">
              <a:latin typeface="Congenial Light" panose="02000503040000020004" pitchFamily="2" charset="0"/>
              <a:ea typeface="+mj-ea"/>
              <a:cs typeface="+mj-cs"/>
            </a:endParaRPr>
          </a:p>
        </p:txBody>
      </p:sp>
      <p:sp>
        <p:nvSpPr>
          <p:cNvPr id="2" name="Rectángulo: esquinas redondeadas 1">
            <a:extLst>
              <a:ext uri="{FF2B5EF4-FFF2-40B4-BE49-F238E27FC236}">
                <a16:creationId xmlns:a16="http://schemas.microsoft.com/office/drawing/2014/main" id="{FB3184E4-8712-1C56-E852-C3535F634D73}"/>
              </a:ext>
            </a:extLst>
          </p:cNvPr>
          <p:cNvSpPr/>
          <p:nvPr/>
        </p:nvSpPr>
        <p:spPr>
          <a:xfrm>
            <a:off x="4667692" y="4449490"/>
            <a:ext cx="2492477" cy="94747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2000" dirty="0">
                <a:latin typeface="Congenial" panose="02000503040000020004" pitchFamily="2" charset="0"/>
              </a:rPr>
              <a:t>Capitalismo</a:t>
            </a:r>
            <a:endParaRPr lang="es-CO" sz="2000" dirty="0">
              <a:latin typeface="Congenial" panose="02000503040000020004" pitchFamily="2" charset="0"/>
            </a:endParaRPr>
          </a:p>
        </p:txBody>
      </p:sp>
      <p:sp>
        <p:nvSpPr>
          <p:cNvPr id="3" name="Rectángulo: esquinas redondeadas 2">
            <a:extLst>
              <a:ext uri="{FF2B5EF4-FFF2-40B4-BE49-F238E27FC236}">
                <a16:creationId xmlns:a16="http://schemas.microsoft.com/office/drawing/2014/main" id="{24B8BBC1-E710-BD74-0291-058076C1150E}"/>
              </a:ext>
            </a:extLst>
          </p:cNvPr>
          <p:cNvSpPr/>
          <p:nvPr/>
        </p:nvSpPr>
        <p:spPr>
          <a:xfrm>
            <a:off x="8149037" y="5396966"/>
            <a:ext cx="2492477" cy="9474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a:latin typeface="Congenial" panose="02000503040000020004" pitchFamily="2" charset="0"/>
              </a:rPr>
              <a:t>Economía de libre mercado</a:t>
            </a:r>
            <a:endParaRPr lang="es-CO" sz="2000" dirty="0">
              <a:latin typeface="Congenial" panose="02000503040000020004" pitchFamily="2" charset="0"/>
            </a:endParaRPr>
          </a:p>
        </p:txBody>
      </p:sp>
      <p:sp>
        <p:nvSpPr>
          <p:cNvPr id="5" name="Rectángulo: esquinas redondeadas 4">
            <a:extLst>
              <a:ext uri="{FF2B5EF4-FFF2-40B4-BE49-F238E27FC236}">
                <a16:creationId xmlns:a16="http://schemas.microsoft.com/office/drawing/2014/main" id="{5E1E21A5-14C2-4CAD-4657-5ECCBE4042E0}"/>
              </a:ext>
            </a:extLst>
          </p:cNvPr>
          <p:cNvSpPr/>
          <p:nvPr/>
        </p:nvSpPr>
        <p:spPr>
          <a:xfrm>
            <a:off x="1145897" y="3428933"/>
            <a:ext cx="2492477" cy="94747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MX" sz="2000" dirty="0">
                <a:latin typeface="Congenial" panose="02000503040000020004" pitchFamily="2" charset="0"/>
              </a:rPr>
              <a:t>Liberalismo</a:t>
            </a:r>
            <a:endParaRPr lang="es-CO" sz="2000" dirty="0">
              <a:latin typeface="Congenial" panose="02000503040000020004" pitchFamily="2" charset="0"/>
            </a:endParaRPr>
          </a:p>
        </p:txBody>
      </p:sp>
      <p:pic>
        <p:nvPicPr>
          <p:cNvPr id="4" name="Imagen 3" descr="Texto&#10;&#10;El contenido generado por IA puede ser incorrecto.">
            <a:extLst>
              <a:ext uri="{FF2B5EF4-FFF2-40B4-BE49-F238E27FC236}">
                <a16:creationId xmlns:a16="http://schemas.microsoft.com/office/drawing/2014/main" id="{B9DB3DDE-2735-FA50-D2A1-E334A2F7B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8" name="Imagen 7" descr="Logotipo&#10;&#10;El contenido generado por IA puede ser incorrecto.">
            <a:extLst>
              <a:ext uri="{FF2B5EF4-FFF2-40B4-BE49-F238E27FC236}">
                <a16:creationId xmlns:a16="http://schemas.microsoft.com/office/drawing/2014/main" id="{55E0CF76-2FE8-6AA4-CD56-C1661AE5B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4936F62B-443D-703A-762D-9C859299F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349090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0964F-65BA-FC32-4FF2-6FD45E416064}"/>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BEE5498F-E783-1998-A2A0-6877C37F01B4}"/>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2" name="Rectángulo: esquinas redondeadas 1">
            <a:extLst>
              <a:ext uri="{FF2B5EF4-FFF2-40B4-BE49-F238E27FC236}">
                <a16:creationId xmlns:a16="http://schemas.microsoft.com/office/drawing/2014/main" id="{3B3ADD25-2AEC-DAF6-236E-03A758C1AA58}"/>
              </a:ext>
            </a:extLst>
          </p:cNvPr>
          <p:cNvSpPr/>
          <p:nvPr/>
        </p:nvSpPr>
        <p:spPr>
          <a:xfrm>
            <a:off x="1497512" y="3385419"/>
            <a:ext cx="2492477" cy="94747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2000" dirty="0">
                <a:latin typeface="Congenial" panose="02000503040000020004" pitchFamily="2" charset="0"/>
              </a:rPr>
              <a:t>Capitalismo</a:t>
            </a:r>
            <a:endParaRPr lang="es-CO" sz="2000" dirty="0">
              <a:latin typeface="Congenial" panose="02000503040000020004" pitchFamily="2" charset="0"/>
            </a:endParaRPr>
          </a:p>
        </p:txBody>
      </p:sp>
      <p:sp>
        <p:nvSpPr>
          <p:cNvPr id="3" name="Rectángulo: esquinas redondeadas 2">
            <a:extLst>
              <a:ext uri="{FF2B5EF4-FFF2-40B4-BE49-F238E27FC236}">
                <a16:creationId xmlns:a16="http://schemas.microsoft.com/office/drawing/2014/main" id="{35F24E9C-E0D3-A3A1-6474-0CAC308A1047}"/>
              </a:ext>
            </a:extLst>
          </p:cNvPr>
          <p:cNvSpPr/>
          <p:nvPr/>
        </p:nvSpPr>
        <p:spPr>
          <a:xfrm>
            <a:off x="1497512" y="5335695"/>
            <a:ext cx="2492477" cy="9474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a:latin typeface="Congenial" panose="02000503040000020004" pitchFamily="2" charset="0"/>
              </a:rPr>
              <a:t>Economía de libre mercado</a:t>
            </a:r>
            <a:endParaRPr lang="es-CO" sz="2000" dirty="0">
              <a:latin typeface="Congenial" panose="02000503040000020004" pitchFamily="2" charset="0"/>
            </a:endParaRPr>
          </a:p>
        </p:txBody>
      </p:sp>
      <p:sp>
        <p:nvSpPr>
          <p:cNvPr id="5" name="Rectángulo: esquinas redondeadas 4">
            <a:extLst>
              <a:ext uri="{FF2B5EF4-FFF2-40B4-BE49-F238E27FC236}">
                <a16:creationId xmlns:a16="http://schemas.microsoft.com/office/drawing/2014/main" id="{035D282D-FF19-A5DD-38C5-EE7393A021D5}"/>
              </a:ext>
            </a:extLst>
          </p:cNvPr>
          <p:cNvSpPr/>
          <p:nvPr/>
        </p:nvSpPr>
        <p:spPr>
          <a:xfrm>
            <a:off x="1497512" y="1522305"/>
            <a:ext cx="2492477" cy="94747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MX" sz="2000" dirty="0">
                <a:latin typeface="Congenial" panose="02000503040000020004" pitchFamily="2" charset="0"/>
              </a:rPr>
              <a:t>Liberalismo</a:t>
            </a:r>
            <a:endParaRPr lang="es-CO" sz="2000" dirty="0">
              <a:latin typeface="Congenial" panose="02000503040000020004" pitchFamily="2" charset="0"/>
            </a:endParaRPr>
          </a:p>
        </p:txBody>
      </p:sp>
      <p:pic>
        <p:nvPicPr>
          <p:cNvPr id="4" name="Imagen 3" descr="Texto&#10;&#10;El contenido generado por IA puede ser incorrecto.">
            <a:extLst>
              <a:ext uri="{FF2B5EF4-FFF2-40B4-BE49-F238E27FC236}">
                <a16:creationId xmlns:a16="http://schemas.microsoft.com/office/drawing/2014/main" id="{4DB0BE41-0037-63A0-E227-0021897D3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8" name="Imagen 7" descr="Logotipo&#10;&#10;El contenido generado por IA puede ser incorrecto.">
            <a:extLst>
              <a:ext uri="{FF2B5EF4-FFF2-40B4-BE49-F238E27FC236}">
                <a16:creationId xmlns:a16="http://schemas.microsoft.com/office/drawing/2014/main" id="{1900D929-62E1-4700-DCBF-14DC3D4B4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67D594E3-FD15-B9A5-6473-D56C54043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10" name="CuadroTexto 9">
            <a:extLst>
              <a:ext uri="{FF2B5EF4-FFF2-40B4-BE49-F238E27FC236}">
                <a16:creationId xmlns:a16="http://schemas.microsoft.com/office/drawing/2014/main" id="{4D4A23A0-78E3-C82C-9BAF-EE07C94C8916}"/>
              </a:ext>
            </a:extLst>
          </p:cNvPr>
          <p:cNvSpPr txBox="1"/>
          <p:nvPr/>
        </p:nvSpPr>
        <p:spPr>
          <a:xfrm>
            <a:off x="4667692" y="1639541"/>
            <a:ext cx="6856978" cy="707886"/>
          </a:xfrm>
          <a:prstGeom prst="rect">
            <a:avLst/>
          </a:prstGeom>
          <a:noFill/>
        </p:spPr>
        <p:txBody>
          <a:bodyPr wrap="square">
            <a:spAutoFit/>
          </a:bodyPr>
          <a:lstStyle/>
          <a:p>
            <a:pPr>
              <a:lnSpc>
                <a:spcPct val="100000"/>
              </a:lnSpc>
            </a:pPr>
            <a:r>
              <a:rPr lang="es-MX" sz="2000" dirty="0">
                <a:latin typeface="Amasis MT Pro Medium" panose="02040604050005020304" pitchFamily="18" charset="0"/>
                <a:ea typeface="+mj-ea"/>
                <a:cs typeface="+mj-cs"/>
              </a:rPr>
              <a:t>Ideología política y económica que defiende las libertades individuales y la propiedad privada.</a:t>
            </a:r>
          </a:p>
        </p:txBody>
      </p:sp>
      <p:sp>
        <p:nvSpPr>
          <p:cNvPr id="11" name="CuadroTexto 10">
            <a:extLst>
              <a:ext uri="{FF2B5EF4-FFF2-40B4-BE49-F238E27FC236}">
                <a16:creationId xmlns:a16="http://schemas.microsoft.com/office/drawing/2014/main" id="{1FB56628-BD60-0DC7-534D-7BD0BAF087BF}"/>
              </a:ext>
            </a:extLst>
          </p:cNvPr>
          <p:cNvSpPr txBox="1"/>
          <p:nvPr/>
        </p:nvSpPr>
        <p:spPr>
          <a:xfrm>
            <a:off x="4667692" y="3351325"/>
            <a:ext cx="6856978" cy="1015663"/>
          </a:xfrm>
          <a:prstGeom prst="rect">
            <a:avLst/>
          </a:prstGeom>
          <a:noFill/>
        </p:spPr>
        <p:txBody>
          <a:bodyPr wrap="square">
            <a:spAutoFit/>
          </a:bodyPr>
          <a:lstStyle/>
          <a:p>
            <a:pPr>
              <a:lnSpc>
                <a:spcPct val="100000"/>
              </a:lnSpc>
            </a:pPr>
            <a:r>
              <a:rPr lang="es-MX" sz="2000" dirty="0">
                <a:latin typeface="Amasis MT Pro Medium" panose="02040604050005020304" pitchFamily="18" charset="0"/>
                <a:ea typeface="+mj-ea"/>
                <a:cs typeface="+mj-cs"/>
              </a:rPr>
              <a:t>Sistema económico con base en la propiedad privada de los medios de producción puestos en función de la generación de ganancias.</a:t>
            </a:r>
          </a:p>
        </p:txBody>
      </p:sp>
      <p:sp>
        <p:nvSpPr>
          <p:cNvPr id="12" name="CuadroTexto 11">
            <a:extLst>
              <a:ext uri="{FF2B5EF4-FFF2-40B4-BE49-F238E27FC236}">
                <a16:creationId xmlns:a16="http://schemas.microsoft.com/office/drawing/2014/main" id="{D11AA40E-0410-07D1-5CF6-799DFDEA7839}"/>
              </a:ext>
            </a:extLst>
          </p:cNvPr>
          <p:cNvSpPr txBox="1"/>
          <p:nvPr/>
        </p:nvSpPr>
        <p:spPr>
          <a:xfrm>
            <a:off x="4667692" y="5346889"/>
            <a:ext cx="6856978" cy="1015663"/>
          </a:xfrm>
          <a:prstGeom prst="rect">
            <a:avLst/>
          </a:prstGeom>
          <a:noFill/>
        </p:spPr>
        <p:txBody>
          <a:bodyPr wrap="square">
            <a:spAutoFit/>
          </a:bodyPr>
          <a:lstStyle/>
          <a:p>
            <a:pPr>
              <a:lnSpc>
                <a:spcPct val="100000"/>
              </a:lnSpc>
            </a:pPr>
            <a:r>
              <a:rPr lang="es-MX" sz="2000" dirty="0">
                <a:latin typeface="Amasis MT Pro Medium" panose="02040604050005020304" pitchFamily="18" charset="0"/>
                <a:ea typeface="+mj-ea"/>
                <a:cs typeface="+mj-cs"/>
              </a:rPr>
              <a:t>Forma de organización económica propia del capitalismo en donde los precios y la producción se mueven por la oferta y la demanda con intervención estatal limitada.</a:t>
            </a:r>
          </a:p>
        </p:txBody>
      </p:sp>
      <p:cxnSp>
        <p:nvCxnSpPr>
          <p:cNvPr id="13" name="Conector recto 12">
            <a:extLst>
              <a:ext uri="{FF2B5EF4-FFF2-40B4-BE49-F238E27FC236}">
                <a16:creationId xmlns:a16="http://schemas.microsoft.com/office/drawing/2014/main" id="{703CD4A7-B891-437C-A0D7-9E8322C478DF}"/>
              </a:ext>
            </a:extLst>
          </p:cNvPr>
          <p:cNvCxnSpPr/>
          <p:nvPr/>
        </p:nvCxnSpPr>
        <p:spPr>
          <a:xfrm flipV="1">
            <a:off x="843245" y="2754709"/>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cxnSp>
        <p:nvCxnSpPr>
          <p:cNvPr id="14" name="Conector recto 13">
            <a:extLst>
              <a:ext uri="{FF2B5EF4-FFF2-40B4-BE49-F238E27FC236}">
                <a16:creationId xmlns:a16="http://schemas.microsoft.com/office/drawing/2014/main" id="{9DC24815-8D3F-29FD-B38D-4436BE499EFB}"/>
              </a:ext>
            </a:extLst>
          </p:cNvPr>
          <p:cNvCxnSpPr/>
          <p:nvPr/>
        </p:nvCxnSpPr>
        <p:spPr>
          <a:xfrm flipV="1">
            <a:off x="869731" y="4942354"/>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9173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8" name="Elementos multimedia en línea 7" title="Las dos caras de Adam Smith - Bully Magnets - Historia Documental">
            <a:hlinkClick r:id="" action="ppaction://media"/>
            <a:extLst>
              <a:ext uri="{FF2B5EF4-FFF2-40B4-BE49-F238E27FC236}">
                <a16:creationId xmlns:a16="http://schemas.microsoft.com/office/drawing/2014/main" id="{DE356F05-2DC6-C639-75D8-A2B825C5A4BE}"/>
              </a:ext>
            </a:extLst>
          </p:cNvPr>
          <p:cNvPicPr>
            <a:picLocks noRot="1" noChangeAspect="1"/>
          </p:cNvPicPr>
          <p:nvPr>
            <a:videoFile r:link="rId1"/>
          </p:nvPr>
        </p:nvPicPr>
        <p:blipFill>
          <a:blip r:embed="rId3"/>
          <a:stretch>
            <a:fillRect/>
          </a:stretch>
        </p:blipFill>
        <p:spPr>
          <a:xfrm>
            <a:off x="3723068" y="1609286"/>
            <a:ext cx="6990486" cy="3949625"/>
          </a:xfrm>
          <a:prstGeom prst="rect">
            <a:avLst/>
          </a:prstGeom>
        </p:spPr>
      </p:pic>
      <p:sp>
        <p:nvSpPr>
          <p:cNvPr id="11" name="CuadroTexto 10">
            <a:extLst>
              <a:ext uri="{FF2B5EF4-FFF2-40B4-BE49-F238E27FC236}">
                <a16:creationId xmlns:a16="http://schemas.microsoft.com/office/drawing/2014/main" id="{387915C8-5CCF-4A6E-20B7-505DB311C31A}"/>
              </a:ext>
            </a:extLst>
          </p:cNvPr>
          <p:cNvSpPr txBox="1"/>
          <p:nvPr/>
        </p:nvSpPr>
        <p:spPr>
          <a:xfrm>
            <a:off x="4998373" y="5850459"/>
            <a:ext cx="4439875" cy="400110"/>
          </a:xfrm>
          <a:prstGeom prst="rect">
            <a:avLst/>
          </a:prstGeom>
          <a:noFill/>
        </p:spPr>
        <p:txBody>
          <a:bodyPr wrap="square">
            <a:spAutoFit/>
          </a:bodyPr>
          <a:lstStyle/>
          <a:p>
            <a:pPr algn="ctr"/>
            <a:r>
              <a:rPr lang="es-CO" sz="2000" dirty="0" err="1">
                <a:solidFill>
                  <a:schemeClr val="tx2">
                    <a:lumMod val="75000"/>
                    <a:lumOff val="25000"/>
                  </a:schemeClr>
                </a:solidFill>
                <a:latin typeface="Amasis MT Pro Medium" panose="02040604050005020304" pitchFamily="18" charset="0"/>
              </a:rPr>
              <a:t>Bully</a:t>
            </a:r>
            <a:r>
              <a:rPr lang="es-CO" sz="2000" dirty="0">
                <a:solidFill>
                  <a:schemeClr val="tx2">
                    <a:lumMod val="75000"/>
                    <a:lumOff val="25000"/>
                  </a:schemeClr>
                </a:solidFill>
                <a:latin typeface="Amasis MT Pro Medium" panose="02040604050005020304" pitchFamily="18" charset="0"/>
              </a:rPr>
              <a:t> </a:t>
            </a:r>
            <a:r>
              <a:rPr lang="es-CO" sz="2000" dirty="0" err="1">
                <a:solidFill>
                  <a:schemeClr val="tx2">
                    <a:lumMod val="75000"/>
                    <a:lumOff val="25000"/>
                  </a:schemeClr>
                </a:solidFill>
                <a:latin typeface="Amasis MT Pro Medium" panose="02040604050005020304" pitchFamily="18" charset="0"/>
              </a:rPr>
              <a:t>Magnets</a:t>
            </a:r>
            <a:r>
              <a:rPr lang="es-CO" sz="2000" dirty="0">
                <a:solidFill>
                  <a:schemeClr val="tx2">
                    <a:lumMod val="75000"/>
                    <a:lumOff val="25000"/>
                  </a:schemeClr>
                </a:solidFill>
                <a:latin typeface="Amasis MT Pro Medium" panose="02040604050005020304" pitchFamily="18" charset="0"/>
              </a:rPr>
              <a:t>. (2020, 2 febrero).</a:t>
            </a:r>
            <a:endParaRPr lang="es-CO" sz="2000" u="sng" dirty="0">
              <a:solidFill>
                <a:schemeClr val="tx2">
                  <a:lumMod val="75000"/>
                  <a:lumOff val="25000"/>
                </a:schemeClr>
              </a:solidFill>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700BD5B3-339E-D697-F1B3-1C90F9310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C0E59821-0677-B702-AB4F-CD1B2531F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019F71F6-BE29-A05A-C798-8B5262D51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2" name="Rectángulo: esquinas redondeadas 1">
            <a:extLst>
              <a:ext uri="{FF2B5EF4-FFF2-40B4-BE49-F238E27FC236}">
                <a16:creationId xmlns:a16="http://schemas.microsoft.com/office/drawing/2014/main" id="{A9304557-18BF-2663-52B4-9F52C202ADB5}"/>
              </a:ext>
            </a:extLst>
          </p:cNvPr>
          <p:cNvSpPr/>
          <p:nvPr/>
        </p:nvSpPr>
        <p:spPr>
          <a:xfrm rot="20217964">
            <a:off x="679084" y="2079475"/>
            <a:ext cx="2492477" cy="94747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dirty="0">
                <a:latin typeface="Congenial" panose="02000503040000020004" pitchFamily="2" charset="0"/>
              </a:rPr>
              <a:t>Vídeo de contexto y complemento</a:t>
            </a:r>
            <a:endParaRPr lang="es-CO" sz="2000" dirty="0">
              <a:latin typeface="Congenial" panose="02000503040000020004" pitchFamily="2" charset="0"/>
            </a:endParaRPr>
          </a:p>
        </p:txBody>
      </p:sp>
    </p:spTree>
    <p:extLst>
      <p:ext uri="{BB962C8B-B14F-4D97-AF65-F5344CB8AC3E}">
        <p14:creationId xmlns:p14="http://schemas.microsoft.com/office/powerpoint/2010/main" val="45696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Amasis MT Pro Medium" panose="02040604050005020304" pitchFamily="18" charset="0"/>
              <a:ea typeface="+mj-ea"/>
              <a:cs typeface="+mj-cs"/>
            </a:endParaRPr>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2351236" y="1342720"/>
            <a:ext cx="7162471" cy="642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Escuela Neoclásica </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2351235" y="1813799"/>
            <a:ext cx="7162471"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2800" dirty="0">
                <a:latin typeface="Amasis MT Pro Medium" panose="02040604050005020304" pitchFamily="18" charset="0"/>
                <a:ea typeface="+mj-ea"/>
                <a:cs typeface="+mj-cs"/>
              </a:rPr>
              <a:t>Segunda mitad S. XIX</a:t>
            </a:r>
          </a:p>
          <a:p>
            <a:pPr>
              <a:lnSpc>
                <a:spcPct val="100000"/>
              </a:lnSpc>
            </a:pPr>
            <a:endParaRPr lang="es-MX" sz="3200" dirty="0">
              <a:latin typeface="Amasis MT Pro Medium" panose="02040604050005020304" pitchFamily="18"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632145" y="2575263"/>
            <a:ext cx="10829385" cy="3785652"/>
          </a:xfrm>
          <a:prstGeom prst="rect">
            <a:avLst/>
          </a:prstGeom>
          <a:noFill/>
        </p:spPr>
        <p:txBody>
          <a:bodyPr wrap="square">
            <a:spAutoFit/>
          </a:bodyPr>
          <a:lstStyle/>
          <a:p>
            <a:pPr marL="457200" indent="-457200" algn="just">
              <a:lnSpc>
                <a:spcPct val="100000"/>
              </a:lnSpc>
              <a:buFont typeface="+mj-lt"/>
              <a:buAutoNum type="alphaLcParenR"/>
            </a:pPr>
            <a:r>
              <a:rPr lang="es-MX" sz="2400" dirty="0">
                <a:latin typeface="Amasis MT Pro Medium" panose="02040604050005020304" pitchFamily="18" charset="0"/>
                <a:ea typeface="+mj-ea"/>
                <a:cs typeface="+mj-cs"/>
              </a:rPr>
              <a:t>Retoma los principios de la Economía Clásica, pero se enfoca en el comportamiento de los individuos. </a:t>
            </a:r>
          </a:p>
          <a:p>
            <a:pPr marL="457200" indent="-457200" algn="just">
              <a:lnSpc>
                <a:spcPct val="100000"/>
              </a:lnSpc>
              <a:buFont typeface="+mj-lt"/>
              <a:buAutoNum type="alphaLcParenR"/>
            </a:pPr>
            <a:r>
              <a:rPr lang="es-MX" sz="2400" dirty="0">
                <a:latin typeface="Amasis MT Pro Medium" panose="02040604050005020304" pitchFamily="18" charset="0"/>
              </a:rPr>
              <a:t>Estudia cómo el comportamiento y las decisiones de los individuos determinan al mercado.</a:t>
            </a:r>
          </a:p>
          <a:p>
            <a:pPr marL="457200" indent="-457200" algn="just">
              <a:lnSpc>
                <a:spcPct val="100000"/>
              </a:lnSpc>
              <a:buFont typeface="+mj-lt"/>
              <a:buAutoNum type="alphaLcParenR"/>
            </a:pPr>
            <a:r>
              <a:rPr lang="es-MX" sz="2400" dirty="0">
                <a:latin typeface="Amasis MT Pro Medium" panose="02040604050005020304" pitchFamily="18" charset="0"/>
              </a:rPr>
              <a:t>Principio de competencia perfecta: </a:t>
            </a:r>
          </a:p>
          <a:p>
            <a:pPr marL="800100" lvl="1" indent="-342900">
              <a:buFont typeface="Arial" panose="020B0604020202020204" pitchFamily="34" charset="0"/>
              <a:buChar char="•"/>
            </a:pPr>
            <a:r>
              <a:rPr lang="es-MX" sz="2400" dirty="0">
                <a:latin typeface="Amasis MT Pro Medium" panose="02040604050005020304" pitchFamily="18" charset="0"/>
              </a:rPr>
              <a:t>Muchos ofertantes y demandantes. </a:t>
            </a:r>
          </a:p>
          <a:p>
            <a:pPr marL="800100" lvl="1" indent="-342900">
              <a:buFont typeface="Arial" panose="020B0604020202020204" pitchFamily="34" charset="0"/>
              <a:buChar char="•"/>
            </a:pPr>
            <a:r>
              <a:rPr lang="es-MX" sz="2400" dirty="0">
                <a:latin typeface="Amasis MT Pro Medium" panose="02040604050005020304" pitchFamily="18" charset="0"/>
              </a:rPr>
              <a:t>Libre entrada y salida de mercado</a:t>
            </a:r>
          </a:p>
          <a:p>
            <a:pPr marL="800100" lvl="1" indent="-342900">
              <a:buFont typeface="Arial" panose="020B0604020202020204" pitchFamily="34" charset="0"/>
              <a:buChar char="•"/>
            </a:pPr>
            <a:r>
              <a:rPr lang="es-MX" sz="2400" dirty="0">
                <a:latin typeface="Amasis MT Pro Medium" panose="02040604050005020304" pitchFamily="18" charset="0"/>
              </a:rPr>
              <a:t>Factores de producción (trabajo, tierra y capital)</a:t>
            </a:r>
          </a:p>
          <a:p>
            <a:pPr marL="800100" lvl="1" indent="-342900">
              <a:buFont typeface="Arial" panose="020B0604020202020204" pitchFamily="34" charset="0"/>
              <a:buChar char="•"/>
            </a:pPr>
            <a:r>
              <a:rPr lang="es-MX" sz="2400" dirty="0">
                <a:latin typeface="Amasis MT Pro Medium" panose="02040604050005020304" pitchFamily="18" charset="0"/>
              </a:rPr>
              <a:t>Homogeneidad del trabajo</a:t>
            </a:r>
          </a:p>
          <a:p>
            <a:pPr marL="800100" lvl="1" indent="-342900">
              <a:buFont typeface="Arial" panose="020B0604020202020204" pitchFamily="34" charset="0"/>
              <a:buChar char="•"/>
            </a:pPr>
            <a:r>
              <a:rPr lang="es-MX" sz="2400" dirty="0">
                <a:latin typeface="Amasis MT Pro Medium" panose="02040604050005020304" pitchFamily="18" charset="0"/>
              </a:rPr>
              <a:t>Información completa y transparencia de mercado</a:t>
            </a:r>
            <a:endParaRPr lang="es-MX" sz="2400" dirty="0">
              <a:latin typeface="Amasis MT Pro Medium" panose="02040604050005020304" pitchFamily="18" charset="0"/>
              <a:ea typeface="+mj-ea"/>
              <a:cs typeface="+mj-cs"/>
            </a:endParaRPr>
          </a:p>
        </p:txBody>
      </p:sp>
      <p:cxnSp>
        <p:nvCxnSpPr>
          <p:cNvPr id="2" name="Conector recto 1">
            <a:extLst>
              <a:ext uri="{FF2B5EF4-FFF2-40B4-BE49-F238E27FC236}">
                <a16:creationId xmlns:a16="http://schemas.microsoft.com/office/drawing/2014/main" id="{D4C2DC74-E170-EABB-352C-5DEDF4DF5EE1}"/>
              </a:ext>
            </a:extLst>
          </p:cNvPr>
          <p:cNvCxnSpPr/>
          <p:nvPr/>
        </p:nvCxnSpPr>
        <p:spPr>
          <a:xfrm flipV="1">
            <a:off x="632145" y="2343628"/>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4" name="Imagen 3" descr="Texto&#10;&#10;El contenido generado por IA puede ser incorrecto.">
            <a:extLst>
              <a:ext uri="{FF2B5EF4-FFF2-40B4-BE49-F238E27FC236}">
                <a16:creationId xmlns:a16="http://schemas.microsoft.com/office/drawing/2014/main" id="{E75B3217-1FEE-35CA-60D8-7D4FCC3F4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8" name="Imagen 7" descr="Logotipo&#10;&#10;El contenido generado por IA puede ser incorrecto.">
            <a:extLst>
              <a:ext uri="{FF2B5EF4-FFF2-40B4-BE49-F238E27FC236}">
                <a16:creationId xmlns:a16="http://schemas.microsoft.com/office/drawing/2014/main" id="{BEF26449-4509-B26C-3485-1740BAFB7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790C3471-10D5-4319-ADE1-8D98E84F9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404630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Amasis MT Pro Medium" panose="02040604050005020304" pitchFamily="18" charset="0"/>
              <a:ea typeface="+mj-ea"/>
              <a:cs typeface="+mj-cs"/>
            </a:endParaRPr>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2264510" y="1293125"/>
            <a:ext cx="7162471" cy="6422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ea typeface="+mj-ea"/>
                <a:cs typeface="+mj-cs"/>
              </a:rPr>
              <a:t>Escuela Keynesiana </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2259120" y="1950413"/>
            <a:ext cx="7162471" cy="64226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2800" dirty="0">
                <a:latin typeface="Amasis MT Pro Medium" panose="02040604050005020304" pitchFamily="18" charset="0"/>
                <a:ea typeface="+mj-ea"/>
                <a:cs typeface="+mj-cs"/>
              </a:rPr>
              <a:t>Premio Nobel de Economía, John Maynard Keynes, 1930 </a:t>
            </a:r>
            <a:endParaRPr lang="es-MX" sz="3200" dirty="0">
              <a:latin typeface="Amasis MT Pro Medium" panose="02040604050005020304" pitchFamily="18" charset="0"/>
              <a:ea typeface="+mj-ea"/>
              <a:cs typeface="+mj-cs"/>
            </a:endParaRPr>
          </a:p>
        </p:txBody>
      </p:sp>
      <p:cxnSp>
        <p:nvCxnSpPr>
          <p:cNvPr id="2" name="Conector recto 1">
            <a:extLst>
              <a:ext uri="{FF2B5EF4-FFF2-40B4-BE49-F238E27FC236}">
                <a16:creationId xmlns:a16="http://schemas.microsoft.com/office/drawing/2014/main" id="{7AE3ACB5-A3EE-743E-9AB5-601D3B9EEEE0}"/>
              </a:ext>
            </a:extLst>
          </p:cNvPr>
          <p:cNvCxnSpPr/>
          <p:nvPr/>
        </p:nvCxnSpPr>
        <p:spPr>
          <a:xfrm flipV="1">
            <a:off x="535261" y="2646630"/>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4" name="Imagen 3" descr="Texto&#10;&#10;El contenido generado por IA puede ser incorrecto.">
            <a:extLst>
              <a:ext uri="{FF2B5EF4-FFF2-40B4-BE49-F238E27FC236}">
                <a16:creationId xmlns:a16="http://schemas.microsoft.com/office/drawing/2014/main" id="{1E5C2053-830F-B126-9625-47E6A5387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2778116" cy="949685"/>
          </a:xfrm>
          <a:prstGeom prst="rect">
            <a:avLst/>
          </a:prstGeom>
        </p:spPr>
      </p:pic>
      <p:pic>
        <p:nvPicPr>
          <p:cNvPr id="8" name="Imagen 7" descr="Logotipo&#10;&#10;El contenido generado por IA puede ser incorrecto.">
            <a:extLst>
              <a:ext uri="{FF2B5EF4-FFF2-40B4-BE49-F238E27FC236}">
                <a16:creationId xmlns:a16="http://schemas.microsoft.com/office/drawing/2014/main" id="{25981AED-EDAA-152E-0406-EC088681C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262" y="94834"/>
            <a:ext cx="949685" cy="949685"/>
          </a:xfrm>
          <a:prstGeom prst="rect">
            <a:avLst/>
          </a:prstGeom>
        </p:spPr>
      </p:pic>
      <p:pic>
        <p:nvPicPr>
          <p:cNvPr id="9" name="Imagen 8" descr="Texto&#10;&#10;El contenido generado por IA puede ser incorrecto.">
            <a:extLst>
              <a:ext uri="{FF2B5EF4-FFF2-40B4-BE49-F238E27FC236}">
                <a16:creationId xmlns:a16="http://schemas.microsoft.com/office/drawing/2014/main" id="{2CCB4103-2C3D-A5B8-9539-D04360E37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473" y="302787"/>
            <a:ext cx="2496674" cy="741732"/>
          </a:xfrm>
          <a:prstGeom prst="rect">
            <a:avLst/>
          </a:prstGeom>
        </p:spPr>
      </p:pic>
      <p:graphicFrame>
        <p:nvGraphicFramePr>
          <p:cNvPr id="11" name="CuadroTexto 6">
            <a:extLst>
              <a:ext uri="{FF2B5EF4-FFF2-40B4-BE49-F238E27FC236}">
                <a16:creationId xmlns:a16="http://schemas.microsoft.com/office/drawing/2014/main" id="{49DA4CC3-0114-4A84-6EFD-8265BBF54275}"/>
              </a:ext>
            </a:extLst>
          </p:cNvPr>
          <p:cNvGraphicFramePr/>
          <p:nvPr>
            <p:extLst>
              <p:ext uri="{D42A27DB-BD31-4B8C-83A1-F6EECF244321}">
                <p14:modId xmlns:p14="http://schemas.microsoft.com/office/powerpoint/2010/main" val="1635760110"/>
              </p:ext>
            </p:extLst>
          </p:nvPr>
        </p:nvGraphicFramePr>
        <p:xfrm>
          <a:off x="855403" y="2734211"/>
          <a:ext cx="9969911" cy="3416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4494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4CC80-65F7-3A9A-46FD-4017B2BEEAF2}"/>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7B80E2B8-2FDA-2AAD-F0A8-31A20825D6FE}"/>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Amasis MT Pro Medium" panose="02040604050005020304" pitchFamily="18" charset="0"/>
              <a:ea typeface="+mj-ea"/>
              <a:cs typeface="+mj-cs"/>
            </a:endParaRPr>
          </a:p>
        </p:txBody>
      </p:sp>
      <p:sp>
        <p:nvSpPr>
          <p:cNvPr id="3" name="Subtítulo 2">
            <a:extLst>
              <a:ext uri="{FF2B5EF4-FFF2-40B4-BE49-F238E27FC236}">
                <a16:creationId xmlns:a16="http://schemas.microsoft.com/office/drawing/2014/main" id="{B9AA3CC9-A3AD-BD1C-7B41-682ED96EA645}"/>
              </a:ext>
            </a:extLst>
          </p:cNvPr>
          <p:cNvSpPr txBox="1">
            <a:spLocks/>
          </p:cNvSpPr>
          <p:nvPr/>
        </p:nvSpPr>
        <p:spPr>
          <a:xfrm>
            <a:off x="2465601" y="1297408"/>
            <a:ext cx="7162471" cy="642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4000" b="1" dirty="0">
                <a:latin typeface="Amasis MT Pro Medium" panose="02040604050005020304" pitchFamily="18" charset="0"/>
              </a:rPr>
              <a:t>Escuela Keynesiana </a:t>
            </a:r>
          </a:p>
        </p:txBody>
      </p:sp>
      <p:cxnSp>
        <p:nvCxnSpPr>
          <p:cNvPr id="2" name="Conector recto 1">
            <a:extLst>
              <a:ext uri="{FF2B5EF4-FFF2-40B4-BE49-F238E27FC236}">
                <a16:creationId xmlns:a16="http://schemas.microsoft.com/office/drawing/2014/main" id="{06592B69-3D75-0135-B082-6FBD39EEE9E0}"/>
              </a:ext>
            </a:extLst>
          </p:cNvPr>
          <p:cNvCxnSpPr/>
          <p:nvPr/>
        </p:nvCxnSpPr>
        <p:spPr>
          <a:xfrm flipV="1">
            <a:off x="525448" y="2119399"/>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4" name="Imagen 3" descr="Texto&#10;&#10;El contenido generado por IA puede ser incorrecto.">
            <a:extLst>
              <a:ext uri="{FF2B5EF4-FFF2-40B4-BE49-F238E27FC236}">
                <a16:creationId xmlns:a16="http://schemas.microsoft.com/office/drawing/2014/main" id="{7EE379DC-6E06-DF60-DE4A-D3F7AF7FA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8" name="Imagen 7" descr="Logotipo&#10;&#10;El contenido generado por IA puede ser incorrecto.">
            <a:extLst>
              <a:ext uri="{FF2B5EF4-FFF2-40B4-BE49-F238E27FC236}">
                <a16:creationId xmlns:a16="http://schemas.microsoft.com/office/drawing/2014/main" id="{F45F276B-BFD1-9034-8913-CA5351C66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9" name="Imagen 8" descr="Texto&#10;&#10;El contenido generado por IA puede ser incorrecto.">
            <a:extLst>
              <a:ext uri="{FF2B5EF4-FFF2-40B4-BE49-F238E27FC236}">
                <a16:creationId xmlns:a16="http://schemas.microsoft.com/office/drawing/2014/main" id="{F39C0E50-058B-F798-70B2-BD2B1163D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10" name="CuadroTexto 9">
            <a:extLst>
              <a:ext uri="{FF2B5EF4-FFF2-40B4-BE49-F238E27FC236}">
                <a16:creationId xmlns:a16="http://schemas.microsoft.com/office/drawing/2014/main" id="{9B929448-F7E1-2DD0-C4C5-191C973E275F}"/>
              </a:ext>
            </a:extLst>
          </p:cNvPr>
          <p:cNvSpPr txBox="1"/>
          <p:nvPr/>
        </p:nvSpPr>
        <p:spPr>
          <a:xfrm>
            <a:off x="632145" y="2575263"/>
            <a:ext cx="10829385" cy="3231654"/>
          </a:xfrm>
          <a:prstGeom prst="rect">
            <a:avLst/>
          </a:prstGeom>
          <a:noFill/>
        </p:spPr>
        <p:txBody>
          <a:bodyPr wrap="square">
            <a:spAutoFit/>
          </a:bodyPr>
          <a:lstStyle/>
          <a:p>
            <a:pPr marL="457200" indent="-457200" algn="just">
              <a:lnSpc>
                <a:spcPct val="150000"/>
              </a:lnSpc>
              <a:buFont typeface="+mj-lt"/>
              <a:buAutoNum type="alphaLcParenR"/>
            </a:pPr>
            <a:r>
              <a:rPr lang="es-MX" sz="2400" dirty="0">
                <a:latin typeface="Amasis MT Pro Medium" panose="02040604050005020304" pitchFamily="18" charset="0"/>
                <a:ea typeface="+mj-ea"/>
                <a:cs typeface="+mj-cs"/>
              </a:rPr>
              <a:t>Los mercados no siempre se autorregulan</a:t>
            </a:r>
          </a:p>
          <a:p>
            <a:pPr marL="457200" indent="-457200" algn="just">
              <a:lnSpc>
                <a:spcPct val="150000"/>
              </a:lnSpc>
              <a:buFont typeface="+mj-lt"/>
              <a:buAutoNum type="alphaLcParenR"/>
            </a:pPr>
            <a:r>
              <a:rPr lang="es-MX" sz="2400" dirty="0">
                <a:latin typeface="Amasis MT Pro Medium" panose="02040604050005020304" pitchFamily="18" charset="0"/>
                <a:ea typeface="+mj-ea"/>
                <a:cs typeface="+mj-cs"/>
              </a:rPr>
              <a:t>El Estado debe intervenir activamente en la economía, sobre todo en épocas de crisis</a:t>
            </a:r>
          </a:p>
          <a:p>
            <a:pPr marL="457200" indent="-457200" algn="just">
              <a:lnSpc>
                <a:spcPct val="150000"/>
              </a:lnSpc>
              <a:buFont typeface="+mj-lt"/>
              <a:buAutoNum type="alphaLcParenR"/>
            </a:pPr>
            <a:r>
              <a:rPr lang="es-MX" sz="2400" dirty="0">
                <a:latin typeface="Amasis MT Pro Medium" panose="02040604050005020304" pitchFamily="18" charset="0"/>
                <a:ea typeface="+mj-ea"/>
                <a:cs typeface="+mj-cs"/>
              </a:rPr>
              <a:t>La clave está en mantener una alta demanda agregada mediante gasto público e inversión.</a:t>
            </a:r>
          </a:p>
          <a:p>
            <a:pPr marL="457200" indent="-457200" algn="just">
              <a:lnSpc>
                <a:spcPct val="100000"/>
              </a:lnSpc>
              <a:buAutoNum type="alphaLcParenR"/>
            </a:pPr>
            <a:endParaRPr lang="es-MX" sz="2400" dirty="0">
              <a:latin typeface="Amasis MT Pro Medium" panose="02040604050005020304" pitchFamily="18" charset="0"/>
              <a:ea typeface="+mj-ea"/>
              <a:cs typeface="+mj-cs"/>
            </a:endParaRPr>
          </a:p>
        </p:txBody>
      </p:sp>
    </p:spTree>
    <p:extLst>
      <p:ext uri="{BB962C8B-B14F-4D97-AF65-F5344CB8AC3E}">
        <p14:creationId xmlns:p14="http://schemas.microsoft.com/office/powerpoint/2010/main" val="3119668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2" name="Elementos multimedia en línea 1" title="KEYNES - Explicado para principiantes">
            <a:hlinkClick r:id="" action="ppaction://media"/>
            <a:extLst>
              <a:ext uri="{FF2B5EF4-FFF2-40B4-BE49-F238E27FC236}">
                <a16:creationId xmlns:a16="http://schemas.microsoft.com/office/drawing/2014/main" id="{3785AEB9-783C-C5B3-D7CC-4D818630BF8A}"/>
              </a:ext>
            </a:extLst>
          </p:cNvPr>
          <p:cNvPicPr>
            <a:picLocks noRot="1" noChangeAspect="1"/>
          </p:cNvPicPr>
          <p:nvPr>
            <a:videoFile r:link="rId1"/>
          </p:nvPr>
        </p:nvPicPr>
        <p:blipFill>
          <a:blip r:embed="rId3"/>
          <a:stretch>
            <a:fillRect/>
          </a:stretch>
        </p:blipFill>
        <p:spPr>
          <a:xfrm>
            <a:off x="512768" y="1856580"/>
            <a:ext cx="7495842" cy="4235150"/>
          </a:xfrm>
          <a:prstGeom prst="rect">
            <a:avLst/>
          </a:prstGeom>
        </p:spPr>
      </p:pic>
      <p:pic>
        <p:nvPicPr>
          <p:cNvPr id="3" name="Imagen 2" descr="Texto&#10;&#10;El contenido generado por IA puede ser incorrecto.">
            <a:extLst>
              <a:ext uri="{FF2B5EF4-FFF2-40B4-BE49-F238E27FC236}">
                <a16:creationId xmlns:a16="http://schemas.microsoft.com/office/drawing/2014/main" id="{D76C0F1C-133B-64F2-E184-3B6DA9159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20" y="138625"/>
            <a:ext cx="2778116" cy="949685"/>
          </a:xfrm>
          <a:prstGeom prst="rect">
            <a:avLst/>
          </a:prstGeom>
        </p:spPr>
      </p:pic>
      <p:pic>
        <p:nvPicPr>
          <p:cNvPr id="4" name="Imagen 3" descr="Logotipo&#10;&#10;El contenido generado por IA puede ser incorrecto.">
            <a:extLst>
              <a:ext uri="{FF2B5EF4-FFF2-40B4-BE49-F238E27FC236}">
                <a16:creationId xmlns:a16="http://schemas.microsoft.com/office/drawing/2014/main" id="{1C053CD3-CFB6-2D0C-575D-570208D148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62" y="94834"/>
            <a:ext cx="949685" cy="949685"/>
          </a:xfrm>
          <a:prstGeom prst="rect">
            <a:avLst/>
          </a:prstGeom>
        </p:spPr>
      </p:pic>
      <p:pic>
        <p:nvPicPr>
          <p:cNvPr id="5" name="Imagen 4" descr="Texto&#10;&#10;El contenido generado por IA puede ser incorrecto.">
            <a:extLst>
              <a:ext uri="{FF2B5EF4-FFF2-40B4-BE49-F238E27FC236}">
                <a16:creationId xmlns:a16="http://schemas.microsoft.com/office/drawing/2014/main" id="{6CFC8499-4C78-5B17-DE07-F631C44002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3473" y="302787"/>
            <a:ext cx="2496674" cy="741732"/>
          </a:xfrm>
          <a:prstGeom prst="rect">
            <a:avLst/>
          </a:prstGeom>
        </p:spPr>
      </p:pic>
      <p:sp>
        <p:nvSpPr>
          <p:cNvPr id="7" name="Rectángulo: esquinas redondeadas 6">
            <a:extLst>
              <a:ext uri="{FF2B5EF4-FFF2-40B4-BE49-F238E27FC236}">
                <a16:creationId xmlns:a16="http://schemas.microsoft.com/office/drawing/2014/main" id="{6489CED6-E4B8-B7FF-C415-5061BB5F9C2A}"/>
              </a:ext>
            </a:extLst>
          </p:cNvPr>
          <p:cNvSpPr/>
          <p:nvPr/>
        </p:nvSpPr>
        <p:spPr>
          <a:xfrm rot="1736482">
            <a:off x="8839090" y="2955263"/>
            <a:ext cx="2492477" cy="94747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dirty="0">
                <a:latin typeface="Congenial" panose="02000503040000020004" pitchFamily="2" charset="0"/>
              </a:rPr>
              <a:t>Vídeo de contexto y complemento</a:t>
            </a:r>
            <a:endParaRPr lang="es-CO" sz="2000" dirty="0">
              <a:latin typeface="Congenial" panose="02000503040000020004" pitchFamily="2" charset="0"/>
            </a:endParaRPr>
          </a:p>
        </p:txBody>
      </p:sp>
      <p:sp>
        <p:nvSpPr>
          <p:cNvPr id="9" name="CuadroTexto 8">
            <a:extLst>
              <a:ext uri="{FF2B5EF4-FFF2-40B4-BE49-F238E27FC236}">
                <a16:creationId xmlns:a16="http://schemas.microsoft.com/office/drawing/2014/main" id="{65D62FBA-C978-2154-C721-1CCCC0AD8726}"/>
              </a:ext>
            </a:extLst>
          </p:cNvPr>
          <p:cNvSpPr txBox="1"/>
          <p:nvPr/>
        </p:nvSpPr>
        <p:spPr>
          <a:xfrm>
            <a:off x="1087111" y="6091730"/>
            <a:ext cx="6092724" cy="400110"/>
          </a:xfrm>
          <a:prstGeom prst="rect">
            <a:avLst/>
          </a:prstGeom>
          <a:noFill/>
        </p:spPr>
        <p:txBody>
          <a:bodyPr wrap="square">
            <a:spAutoFit/>
          </a:bodyPr>
          <a:lstStyle/>
          <a:p>
            <a:pPr algn="ctr"/>
            <a:r>
              <a:rPr lang="es-MX" sz="2000" dirty="0" err="1">
                <a:solidFill>
                  <a:schemeClr val="tx2">
                    <a:lumMod val="75000"/>
                    <a:lumOff val="25000"/>
                  </a:schemeClr>
                </a:solidFill>
                <a:latin typeface="Amasis MT Pro Medium" panose="02040604050005020304" pitchFamily="18" charset="0"/>
              </a:rPr>
              <a:t>Kotaro</a:t>
            </a:r>
            <a:r>
              <a:rPr lang="es-MX" sz="2000" dirty="0">
                <a:solidFill>
                  <a:schemeClr val="tx2">
                    <a:lumMod val="75000"/>
                    <a:lumOff val="25000"/>
                  </a:schemeClr>
                </a:solidFill>
                <a:latin typeface="Amasis MT Pro Medium" panose="02040604050005020304" pitchFamily="18" charset="0"/>
              </a:rPr>
              <a:t> en Español. (2021, 29 marzo). </a:t>
            </a:r>
            <a:endParaRPr lang="es-MX" sz="2000" u="sng" dirty="0">
              <a:solidFill>
                <a:schemeClr val="tx2">
                  <a:lumMod val="75000"/>
                  <a:lumOff val="25000"/>
                </a:schemeClr>
              </a:solidFill>
              <a:latin typeface="Amasis MT Pro Medium" panose="02040604050005020304" pitchFamily="18" charset="0"/>
            </a:endParaRPr>
          </a:p>
        </p:txBody>
      </p:sp>
    </p:spTree>
    <p:extLst>
      <p:ext uri="{BB962C8B-B14F-4D97-AF65-F5344CB8AC3E}">
        <p14:creationId xmlns:p14="http://schemas.microsoft.com/office/powerpoint/2010/main" val="8832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0894BA-CAA4-07AE-5615-903FF02C8D55}"/>
              </a:ext>
            </a:extLst>
          </p:cNvPr>
          <p:cNvSpPr txBox="1">
            <a:spLocks/>
          </p:cNvSpPr>
          <p:nvPr/>
        </p:nvSpPr>
        <p:spPr>
          <a:xfrm>
            <a:off x="2367278" y="573765"/>
            <a:ext cx="7162471" cy="642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800" b="1" dirty="0">
                <a:latin typeface="Amasis MT Pro Medium" panose="02040604050005020304" pitchFamily="18" charset="0"/>
                <a:ea typeface="+mj-ea"/>
                <a:cs typeface="+mj-cs"/>
              </a:rPr>
              <a:t>Escuela de Chicago</a:t>
            </a:r>
          </a:p>
        </p:txBody>
      </p:sp>
      <p:sp>
        <p:nvSpPr>
          <p:cNvPr id="7" name="CuadroTexto 6">
            <a:extLst>
              <a:ext uri="{FF2B5EF4-FFF2-40B4-BE49-F238E27FC236}">
                <a16:creationId xmlns:a16="http://schemas.microsoft.com/office/drawing/2014/main" id="{BF5A9158-20E6-4390-7BDB-335217A8AC95}"/>
              </a:ext>
            </a:extLst>
          </p:cNvPr>
          <p:cNvSpPr txBox="1"/>
          <p:nvPr/>
        </p:nvSpPr>
        <p:spPr>
          <a:xfrm>
            <a:off x="550870" y="2971533"/>
            <a:ext cx="10795283" cy="3108543"/>
          </a:xfrm>
          <a:prstGeom prst="rect">
            <a:avLst/>
          </a:prstGeom>
          <a:noFill/>
        </p:spPr>
        <p:txBody>
          <a:bodyPr wrap="square">
            <a:spAutoFit/>
          </a:bodyPr>
          <a:lstStyle/>
          <a:p>
            <a:pPr algn="just">
              <a:lnSpc>
                <a:spcPct val="100000"/>
              </a:lnSpc>
            </a:pPr>
            <a:r>
              <a:rPr lang="es-MX" sz="2800" i="0" dirty="0">
                <a:solidFill>
                  <a:srgbClr val="191919"/>
                </a:solidFill>
                <a:effectLst/>
                <a:latin typeface="Amasis MT Pro Medium" panose="02040604050005020304" pitchFamily="18" charset="0"/>
              </a:rPr>
              <a:t>Una idea monetarista según la cual las fuerzas del libre mercado son más eficientes que la intervención pública a la hora de fomentar un crecimiento económico estable sin inflación.</a:t>
            </a:r>
          </a:p>
          <a:p>
            <a:pPr algn="just">
              <a:lnSpc>
                <a:spcPct val="100000"/>
              </a:lnSpc>
            </a:pPr>
            <a:endParaRPr lang="es-MX" sz="2800" dirty="0">
              <a:solidFill>
                <a:srgbClr val="191919"/>
              </a:solidFill>
              <a:latin typeface="Amasis MT Pro Medium" panose="02040604050005020304" pitchFamily="18" charset="0"/>
              <a:ea typeface="+mj-ea"/>
              <a:cs typeface="+mj-cs"/>
            </a:endParaRPr>
          </a:p>
          <a:p>
            <a:pPr algn="just">
              <a:lnSpc>
                <a:spcPct val="100000"/>
              </a:lnSpc>
            </a:pPr>
            <a:r>
              <a:rPr lang="es-MX" sz="2800" i="0" dirty="0">
                <a:solidFill>
                  <a:srgbClr val="191919"/>
                </a:solidFill>
                <a:effectLst/>
                <a:latin typeface="Amasis MT Pro Medium" panose="02040604050005020304" pitchFamily="18" charset="0"/>
              </a:rPr>
              <a:t>Su teoría sobre el consumo es que los individuos gastan y consumen en base a las expectativas de ganancias a lo largo de su vida, no solamente los ingresos actuales. </a:t>
            </a:r>
            <a:endParaRPr lang="es-MX" sz="2800" dirty="0">
              <a:latin typeface="Amasis MT Pro Medium" panose="02040604050005020304" pitchFamily="18"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BF177E6F-306B-3D70-8C81-BE1D62A06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594" y="6080076"/>
            <a:ext cx="1839392" cy="628787"/>
          </a:xfrm>
          <a:prstGeom prst="rect">
            <a:avLst/>
          </a:prstGeom>
        </p:spPr>
      </p:pic>
      <p:pic>
        <p:nvPicPr>
          <p:cNvPr id="4" name="Imagen 3" descr="Logotipo&#10;&#10;El contenido generado por IA puede ser incorrecto.">
            <a:extLst>
              <a:ext uri="{FF2B5EF4-FFF2-40B4-BE49-F238E27FC236}">
                <a16:creationId xmlns:a16="http://schemas.microsoft.com/office/drawing/2014/main" id="{F33E2A83-4237-4B92-4D09-738702D81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7710" y="6063216"/>
            <a:ext cx="707469" cy="707469"/>
          </a:xfrm>
          <a:prstGeom prst="rect">
            <a:avLst/>
          </a:prstGeom>
        </p:spPr>
      </p:pic>
      <p:pic>
        <p:nvPicPr>
          <p:cNvPr id="6" name="Imagen 5" descr="Texto&#10;&#10;El contenido generado por IA puede ser incorrecto.">
            <a:extLst>
              <a:ext uri="{FF2B5EF4-FFF2-40B4-BE49-F238E27FC236}">
                <a16:creationId xmlns:a16="http://schemas.microsoft.com/office/drawing/2014/main" id="{54A95602-C917-FB60-8DBB-8AE4C3351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1003" y="6114091"/>
            <a:ext cx="2376868" cy="706139"/>
          </a:xfrm>
          <a:prstGeom prst="rect">
            <a:avLst/>
          </a:prstGeom>
        </p:spPr>
      </p:pic>
      <p:cxnSp>
        <p:nvCxnSpPr>
          <p:cNvPr id="8" name="Conector recto 7">
            <a:extLst>
              <a:ext uri="{FF2B5EF4-FFF2-40B4-BE49-F238E27FC236}">
                <a16:creationId xmlns:a16="http://schemas.microsoft.com/office/drawing/2014/main" id="{2CFBC6D2-6D41-54F9-36B2-4D9DE88858B3}"/>
              </a:ext>
            </a:extLst>
          </p:cNvPr>
          <p:cNvCxnSpPr/>
          <p:nvPr/>
        </p:nvCxnSpPr>
        <p:spPr>
          <a:xfrm flipV="1">
            <a:off x="486899" y="1415066"/>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sp>
        <p:nvSpPr>
          <p:cNvPr id="9" name="Subtítulo 2">
            <a:extLst>
              <a:ext uri="{FF2B5EF4-FFF2-40B4-BE49-F238E27FC236}">
                <a16:creationId xmlns:a16="http://schemas.microsoft.com/office/drawing/2014/main" id="{F9325DAA-1C5A-B4C5-9B23-644E878EA546}"/>
              </a:ext>
            </a:extLst>
          </p:cNvPr>
          <p:cNvSpPr txBox="1">
            <a:spLocks/>
          </p:cNvSpPr>
          <p:nvPr/>
        </p:nvSpPr>
        <p:spPr>
          <a:xfrm>
            <a:off x="2367278" y="1764687"/>
            <a:ext cx="7162471" cy="8061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1800" dirty="0">
                <a:latin typeface="Amasis MT Pro Medium" panose="02040604050005020304" pitchFamily="18" charset="0"/>
                <a:ea typeface="+mj-ea"/>
                <a:cs typeface="+mj-cs"/>
              </a:rPr>
              <a:t>Universidad de Chicago, Estados Unidos, años 40’s y 50’s</a:t>
            </a:r>
          </a:p>
          <a:p>
            <a:pPr>
              <a:lnSpc>
                <a:spcPct val="100000"/>
              </a:lnSpc>
            </a:pPr>
            <a:r>
              <a:rPr lang="es-MX" sz="1800" dirty="0">
                <a:latin typeface="Amasis MT Pro Medium" panose="02040604050005020304" pitchFamily="18" charset="0"/>
                <a:ea typeface="+mj-ea"/>
                <a:cs typeface="+mj-cs"/>
              </a:rPr>
              <a:t>Premios Nobel: Milton Friedman – George </a:t>
            </a:r>
            <a:r>
              <a:rPr lang="es-MX" sz="1800" dirty="0" err="1">
                <a:latin typeface="Amasis MT Pro Medium" panose="02040604050005020304" pitchFamily="18" charset="0"/>
                <a:ea typeface="+mj-ea"/>
                <a:cs typeface="+mj-cs"/>
              </a:rPr>
              <a:t>Stigler</a:t>
            </a:r>
            <a:endParaRPr lang="es-MX" sz="1800" dirty="0">
              <a:latin typeface="Amasis MT Pro Medium" panose="02040604050005020304" pitchFamily="18" charset="0"/>
              <a:ea typeface="+mj-ea"/>
              <a:cs typeface="+mj-cs"/>
            </a:endParaRPr>
          </a:p>
        </p:txBody>
      </p:sp>
    </p:spTree>
    <p:extLst>
      <p:ext uri="{BB962C8B-B14F-4D97-AF65-F5344CB8AC3E}">
        <p14:creationId xmlns:p14="http://schemas.microsoft.com/office/powerpoint/2010/main" val="22105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A0E18-560F-2293-F6B1-22244420D58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C7400F-A338-558C-5B1B-5E4C891130F5}"/>
              </a:ext>
            </a:extLst>
          </p:cNvPr>
          <p:cNvSpPr>
            <a:spLocks noGrp="1"/>
          </p:cNvSpPr>
          <p:nvPr>
            <p:ph type="ctrTitle"/>
          </p:nvPr>
        </p:nvSpPr>
        <p:spPr>
          <a:xfrm>
            <a:off x="1298028" y="1512839"/>
            <a:ext cx="9144000" cy="1493099"/>
          </a:xfrm>
        </p:spPr>
        <p:txBody>
          <a:bodyPr>
            <a:normAutofit fontScale="90000"/>
          </a:bodyPr>
          <a:lstStyle/>
          <a:p>
            <a:r>
              <a:rPr lang="es-CO" b="1" dirty="0">
                <a:latin typeface="Amasis MT Pro Medium" panose="02040604050005020304" pitchFamily="18" charset="0"/>
              </a:rPr>
              <a:t>Contenido de la presentación</a:t>
            </a:r>
          </a:p>
        </p:txBody>
      </p:sp>
      <p:pic>
        <p:nvPicPr>
          <p:cNvPr id="5" name="Imagen 4" descr="Texto&#10;&#10;El contenido generado por IA puede ser incorrecto.">
            <a:extLst>
              <a:ext uri="{FF2B5EF4-FFF2-40B4-BE49-F238E27FC236}">
                <a16:creationId xmlns:a16="http://schemas.microsoft.com/office/drawing/2014/main" id="{4ABD1AA0-4BFF-01A5-7C97-1B06FA930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3D5A4ADD-ED21-3A2D-4B1D-12A4A60F2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A5E40DD0-AA6D-EA0C-900C-15706BF31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13" name="Conector recto 12">
            <a:extLst>
              <a:ext uri="{FF2B5EF4-FFF2-40B4-BE49-F238E27FC236}">
                <a16:creationId xmlns:a16="http://schemas.microsoft.com/office/drawing/2014/main" id="{DC047BED-DED3-479F-61FC-EF81A6B53D79}"/>
              </a:ext>
            </a:extLst>
          </p:cNvPr>
          <p:cNvCxnSpPr/>
          <p:nvPr/>
        </p:nvCxnSpPr>
        <p:spPr>
          <a:xfrm flipV="1">
            <a:off x="869731" y="3153293"/>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9" name="Gráfico 8" descr="Insignia 1 con relleno sólido">
            <a:extLst>
              <a:ext uri="{FF2B5EF4-FFF2-40B4-BE49-F238E27FC236}">
                <a16:creationId xmlns:a16="http://schemas.microsoft.com/office/drawing/2014/main" id="{E04541BD-134C-CF9C-B560-B7A23085B0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1600" y="3556488"/>
            <a:ext cx="914400" cy="914400"/>
          </a:xfrm>
          <a:prstGeom prst="rect">
            <a:avLst/>
          </a:prstGeom>
        </p:spPr>
      </p:pic>
      <p:pic>
        <p:nvPicPr>
          <p:cNvPr id="14" name="Gráfico 13" descr="Insignia con relleno sólido">
            <a:extLst>
              <a:ext uri="{FF2B5EF4-FFF2-40B4-BE49-F238E27FC236}">
                <a16:creationId xmlns:a16="http://schemas.microsoft.com/office/drawing/2014/main" id="{83721A32-9726-AF8E-996D-7AFA77E752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71600" y="5412469"/>
            <a:ext cx="914400" cy="914400"/>
          </a:xfrm>
          <a:prstGeom prst="rect">
            <a:avLst/>
          </a:prstGeom>
        </p:spPr>
      </p:pic>
      <p:pic>
        <p:nvPicPr>
          <p:cNvPr id="16" name="Gráfico 15" descr="Insignia 3 con relleno sólido">
            <a:extLst>
              <a:ext uri="{FF2B5EF4-FFF2-40B4-BE49-F238E27FC236}">
                <a16:creationId xmlns:a16="http://schemas.microsoft.com/office/drawing/2014/main" id="{A8DB9206-4FD2-77C0-FD81-DD05094E2F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97579" y="4498069"/>
            <a:ext cx="914400" cy="914400"/>
          </a:xfrm>
          <a:prstGeom prst="rect">
            <a:avLst/>
          </a:prstGeom>
        </p:spPr>
      </p:pic>
      <p:sp>
        <p:nvSpPr>
          <p:cNvPr id="17" name="CuadroTexto 16">
            <a:extLst>
              <a:ext uri="{FF2B5EF4-FFF2-40B4-BE49-F238E27FC236}">
                <a16:creationId xmlns:a16="http://schemas.microsoft.com/office/drawing/2014/main" id="{7CD6B9AC-B6C2-1BAB-A084-98E02EE61D17}"/>
              </a:ext>
            </a:extLst>
          </p:cNvPr>
          <p:cNvSpPr txBox="1"/>
          <p:nvPr/>
        </p:nvSpPr>
        <p:spPr>
          <a:xfrm>
            <a:off x="2536163" y="3458892"/>
            <a:ext cx="3298321" cy="954107"/>
          </a:xfrm>
          <a:prstGeom prst="rect">
            <a:avLst/>
          </a:prstGeom>
          <a:noFill/>
        </p:spPr>
        <p:txBody>
          <a:bodyPr wrap="square" rtlCol="0">
            <a:spAutoFit/>
          </a:bodyPr>
          <a:lstStyle/>
          <a:p>
            <a:r>
              <a:rPr lang="es-MX" sz="2800" dirty="0">
                <a:latin typeface="Amasis MT Pro Medium" panose="02040604050005020304" pitchFamily="18" charset="0"/>
              </a:rPr>
              <a:t>La economía como ciencia</a:t>
            </a:r>
          </a:p>
        </p:txBody>
      </p:sp>
      <p:sp>
        <p:nvSpPr>
          <p:cNvPr id="18" name="CuadroTexto 17">
            <a:extLst>
              <a:ext uri="{FF2B5EF4-FFF2-40B4-BE49-F238E27FC236}">
                <a16:creationId xmlns:a16="http://schemas.microsoft.com/office/drawing/2014/main" id="{D40ECC4D-5650-D456-4134-B36896641C89}"/>
              </a:ext>
            </a:extLst>
          </p:cNvPr>
          <p:cNvSpPr txBox="1"/>
          <p:nvPr/>
        </p:nvSpPr>
        <p:spPr>
          <a:xfrm>
            <a:off x="2536163" y="5314873"/>
            <a:ext cx="3298321" cy="954107"/>
          </a:xfrm>
          <a:prstGeom prst="rect">
            <a:avLst/>
          </a:prstGeom>
          <a:noFill/>
        </p:spPr>
        <p:txBody>
          <a:bodyPr wrap="square" rtlCol="0">
            <a:spAutoFit/>
          </a:bodyPr>
          <a:lstStyle/>
          <a:p>
            <a:r>
              <a:rPr lang="es-MX" sz="2800" dirty="0">
                <a:latin typeface="Amasis MT Pro Medium" panose="02040604050005020304" pitchFamily="18" charset="0"/>
              </a:rPr>
              <a:t>Las escuelas económicas</a:t>
            </a:r>
          </a:p>
        </p:txBody>
      </p:sp>
      <p:sp>
        <p:nvSpPr>
          <p:cNvPr id="19" name="CuadroTexto 18">
            <a:extLst>
              <a:ext uri="{FF2B5EF4-FFF2-40B4-BE49-F238E27FC236}">
                <a16:creationId xmlns:a16="http://schemas.microsoft.com/office/drawing/2014/main" id="{A8B61077-381C-0988-93BD-E2687ABBB333}"/>
              </a:ext>
            </a:extLst>
          </p:cNvPr>
          <p:cNvSpPr txBox="1"/>
          <p:nvPr/>
        </p:nvSpPr>
        <p:spPr>
          <a:xfrm>
            <a:off x="7826881" y="4548499"/>
            <a:ext cx="2993519" cy="954107"/>
          </a:xfrm>
          <a:prstGeom prst="rect">
            <a:avLst/>
          </a:prstGeom>
          <a:noFill/>
        </p:spPr>
        <p:txBody>
          <a:bodyPr wrap="square" rtlCol="0">
            <a:spAutoFit/>
          </a:bodyPr>
          <a:lstStyle/>
          <a:p>
            <a:r>
              <a:rPr lang="es-MX" sz="2800" dirty="0">
                <a:latin typeface="Amasis MT Pro Medium" panose="02040604050005020304" pitchFamily="18" charset="0"/>
              </a:rPr>
              <a:t>La economía política</a:t>
            </a:r>
          </a:p>
        </p:txBody>
      </p:sp>
    </p:spTree>
    <p:extLst>
      <p:ext uri="{BB962C8B-B14F-4D97-AF65-F5344CB8AC3E}">
        <p14:creationId xmlns:p14="http://schemas.microsoft.com/office/powerpoint/2010/main" val="1283444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to en blanco y negro de un hombre con lentes y corbata sonriendo&#10;&#10;Descripción generada automáticamente">
            <a:extLst>
              <a:ext uri="{FF2B5EF4-FFF2-40B4-BE49-F238E27FC236}">
                <a16:creationId xmlns:a16="http://schemas.microsoft.com/office/drawing/2014/main" id="{09CBB207-5A01-8C53-76D2-9B6D7E508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650" y="559985"/>
            <a:ext cx="3722776" cy="4769143"/>
          </a:xfrm>
          <a:prstGeom prst="rect">
            <a:avLst/>
          </a:prstGeom>
        </p:spPr>
      </p:pic>
      <p:sp>
        <p:nvSpPr>
          <p:cNvPr id="7" name="CuadroTexto 6">
            <a:extLst>
              <a:ext uri="{FF2B5EF4-FFF2-40B4-BE49-F238E27FC236}">
                <a16:creationId xmlns:a16="http://schemas.microsoft.com/office/drawing/2014/main" id="{BF5A9158-20E6-4390-7BDB-335217A8AC95}"/>
              </a:ext>
            </a:extLst>
          </p:cNvPr>
          <p:cNvSpPr txBox="1"/>
          <p:nvPr/>
        </p:nvSpPr>
        <p:spPr>
          <a:xfrm>
            <a:off x="1067574" y="2337074"/>
            <a:ext cx="5951297" cy="1938992"/>
          </a:xfrm>
          <a:prstGeom prst="rect">
            <a:avLst/>
          </a:prstGeom>
          <a:noFill/>
        </p:spPr>
        <p:txBody>
          <a:bodyPr wrap="square">
            <a:spAutoFit/>
          </a:bodyPr>
          <a:lstStyle/>
          <a:p>
            <a:pPr>
              <a:lnSpc>
                <a:spcPct val="100000"/>
              </a:lnSpc>
            </a:pPr>
            <a:r>
              <a:rPr lang="es-MX" sz="2400" dirty="0">
                <a:latin typeface="Amasis MT Pro Medium" panose="02040604050005020304" pitchFamily="18" charset="0"/>
                <a:ea typeface="+mj-ea"/>
                <a:cs typeface="+mj-cs"/>
              </a:rPr>
              <a:t>“los entes económicos piensan en términos racionales y poseen información necesaria para evitar errores”.</a:t>
            </a:r>
            <a:endParaRPr lang="es-MX" sz="2100" dirty="0">
              <a:latin typeface="Amasis MT Pro Medium" panose="02040604050005020304" pitchFamily="18" charset="0"/>
              <a:ea typeface="+mj-ea"/>
              <a:cs typeface="+mj-cs"/>
            </a:endParaRPr>
          </a:p>
          <a:p>
            <a:pPr algn="just">
              <a:lnSpc>
                <a:spcPct val="100000"/>
              </a:lnSpc>
            </a:pPr>
            <a:endParaRPr lang="es-MX" sz="2400" dirty="0">
              <a:latin typeface="Amasis MT Pro Medium" panose="02040604050005020304" pitchFamily="18" charset="0"/>
              <a:ea typeface="+mj-ea"/>
              <a:cs typeface="+mj-cs"/>
            </a:endParaRPr>
          </a:p>
        </p:txBody>
      </p:sp>
      <p:sp>
        <p:nvSpPr>
          <p:cNvPr id="12" name="CuadroTexto 11">
            <a:extLst>
              <a:ext uri="{FF2B5EF4-FFF2-40B4-BE49-F238E27FC236}">
                <a16:creationId xmlns:a16="http://schemas.microsoft.com/office/drawing/2014/main" id="{3A6FB807-CFD3-E458-B851-45681813D2E4}"/>
              </a:ext>
            </a:extLst>
          </p:cNvPr>
          <p:cNvSpPr txBox="1"/>
          <p:nvPr/>
        </p:nvSpPr>
        <p:spPr>
          <a:xfrm>
            <a:off x="7271772" y="5449202"/>
            <a:ext cx="3733485" cy="369332"/>
          </a:xfrm>
          <a:prstGeom prst="rect">
            <a:avLst/>
          </a:prstGeom>
          <a:noFill/>
        </p:spPr>
        <p:txBody>
          <a:bodyPr wrap="square">
            <a:spAutoFit/>
          </a:bodyPr>
          <a:lstStyle/>
          <a:p>
            <a:pPr algn="ctr"/>
            <a:r>
              <a:rPr lang="es-MX" sz="1800" dirty="0">
                <a:effectLst>
                  <a:outerShdw blurRad="38100" dist="38100" dir="2700000" algn="tl">
                    <a:srgbClr val="000000">
                      <a:alpha val="43137"/>
                    </a:srgbClr>
                  </a:outerShdw>
                </a:effectLst>
                <a:latin typeface="Amasis MT Pro Medium" panose="02040604050005020304" pitchFamily="18" charset="0"/>
                <a:ea typeface="+mj-ea"/>
                <a:cs typeface="+mj-cs"/>
              </a:rPr>
              <a:t>Milton Friedman </a:t>
            </a:r>
            <a:endParaRPr lang="es-CO" dirty="0">
              <a:effectLst>
                <a:outerShdw blurRad="38100" dist="38100" dir="2700000" algn="tl">
                  <a:srgbClr val="000000">
                    <a:alpha val="43137"/>
                  </a:srgbClr>
                </a:outerShdw>
              </a:effectLst>
              <a:latin typeface="Amasis MT Pro Medium" panose="02040604050005020304" pitchFamily="18" charset="0"/>
            </a:endParaRPr>
          </a:p>
        </p:txBody>
      </p:sp>
      <p:pic>
        <p:nvPicPr>
          <p:cNvPr id="2" name="Imagen 1" descr="Texto&#10;&#10;El contenido generado por IA puede ser incorrecto.">
            <a:extLst>
              <a:ext uri="{FF2B5EF4-FFF2-40B4-BE49-F238E27FC236}">
                <a16:creationId xmlns:a16="http://schemas.microsoft.com/office/drawing/2014/main" id="{80BB1657-074E-3E96-482B-A3634752A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8" y="6066972"/>
            <a:ext cx="1839392" cy="628787"/>
          </a:xfrm>
          <a:prstGeom prst="rect">
            <a:avLst/>
          </a:prstGeom>
        </p:spPr>
      </p:pic>
      <p:pic>
        <p:nvPicPr>
          <p:cNvPr id="4" name="Imagen 3" descr="Logotipo&#10;&#10;El contenido generado por IA puede ser incorrecto.">
            <a:extLst>
              <a:ext uri="{FF2B5EF4-FFF2-40B4-BE49-F238E27FC236}">
                <a16:creationId xmlns:a16="http://schemas.microsoft.com/office/drawing/2014/main" id="{1E38B0B4-1CF6-4B29-1910-1D7678418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544" y="6050112"/>
            <a:ext cx="707469" cy="707469"/>
          </a:xfrm>
          <a:prstGeom prst="rect">
            <a:avLst/>
          </a:prstGeom>
        </p:spPr>
      </p:pic>
      <p:pic>
        <p:nvPicPr>
          <p:cNvPr id="6" name="Imagen 5" descr="Texto&#10;&#10;El contenido generado por IA puede ser incorrecto.">
            <a:extLst>
              <a:ext uri="{FF2B5EF4-FFF2-40B4-BE49-F238E27FC236}">
                <a16:creationId xmlns:a16="http://schemas.microsoft.com/office/drawing/2014/main" id="{E04E0A37-DF53-0B2B-1784-DC69FF8A6A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837" y="6100987"/>
            <a:ext cx="2376868" cy="706139"/>
          </a:xfrm>
          <a:prstGeom prst="rect">
            <a:avLst/>
          </a:prstGeom>
        </p:spPr>
      </p:pic>
    </p:spTree>
    <p:extLst>
      <p:ext uri="{BB962C8B-B14F-4D97-AF65-F5344CB8AC3E}">
        <p14:creationId xmlns:p14="http://schemas.microsoft.com/office/powerpoint/2010/main" val="947789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9CBB207-5A01-8C53-76D2-9B6D7E5088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0861" y="1357537"/>
            <a:ext cx="3722776" cy="3722776"/>
          </a:xfrm>
          <a:prstGeom prst="rect">
            <a:avLst/>
          </a:prstGeom>
        </p:spPr>
      </p:pic>
      <p:sp>
        <p:nvSpPr>
          <p:cNvPr id="7" name="CuadroTexto 6">
            <a:extLst>
              <a:ext uri="{FF2B5EF4-FFF2-40B4-BE49-F238E27FC236}">
                <a16:creationId xmlns:a16="http://schemas.microsoft.com/office/drawing/2014/main" id="{BF5A9158-20E6-4390-7BDB-335217A8AC95}"/>
              </a:ext>
            </a:extLst>
          </p:cNvPr>
          <p:cNvSpPr txBox="1"/>
          <p:nvPr/>
        </p:nvSpPr>
        <p:spPr>
          <a:xfrm>
            <a:off x="5169641" y="2666523"/>
            <a:ext cx="5951297" cy="1938992"/>
          </a:xfrm>
          <a:prstGeom prst="rect">
            <a:avLst/>
          </a:prstGeom>
          <a:noFill/>
        </p:spPr>
        <p:txBody>
          <a:bodyPr wrap="square">
            <a:spAutoFit/>
          </a:bodyPr>
          <a:lstStyle/>
          <a:p>
            <a:pPr algn="just">
              <a:lnSpc>
                <a:spcPct val="100000"/>
              </a:lnSpc>
            </a:pPr>
            <a:r>
              <a:rPr lang="es-MX" sz="2400" dirty="0">
                <a:latin typeface="Amasis MT Pro Medium" panose="02040604050005020304" pitchFamily="18" charset="0"/>
                <a:ea typeface="+mj-ea"/>
                <a:cs typeface="+mj-cs"/>
              </a:rPr>
              <a:t>“se supone que los individuos en promedio acertarán al momento de tomar decisiones correctas para una economía eficiente”.</a:t>
            </a:r>
            <a:endParaRPr lang="es-MX" sz="2100" dirty="0">
              <a:latin typeface="Amasis MT Pro Medium" panose="02040604050005020304" pitchFamily="18" charset="0"/>
              <a:ea typeface="+mj-ea"/>
              <a:cs typeface="+mj-cs"/>
            </a:endParaRPr>
          </a:p>
          <a:p>
            <a:pPr algn="just">
              <a:lnSpc>
                <a:spcPct val="100000"/>
              </a:lnSpc>
            </a:pPr>
            <a:endParaRPr lang="es-MX" sz="2400" dirty="0">
              <a:latin typeface="Amasis MT Pro Medium" panose="02040604050005020304" pitchFamily="18" charset="0"/>
              <a:ea typeface="+mj-ea"/>
              <a:cs typeface="+mj-cs"/>
            </a:endParaRPr>
          </a:p>
        </p:txBody>
      </p:sp>
      <p:sp>
        <p:nvSpPr>
          <p:cNvPr id="12" name="CuadroTexto 11">
            <a:extLst>
              <a:ext uri="{FF2B5EF4-FFF2-40B4-BE49-F238E27FC236}">
                <a16:creationId xmlns:a16="http://schemas.microsoft.com/office/drawing/2014/main" id="{3A6FB807-CFD3-E458-B851-45681813D2E4}"/>
              </a:ext>
            </a:extLst>
          </p:cNvPr>
          <p:cNvSpPr txBox="1"/>
          <p:nvPr/>
        </p:nvSpPr>
        <p:spPr>
          <a:xfrm>
            <a:off x="640440" y="5315797"/>
            <a:ext cx="3392557" cy="369332"/>
          </a:xfrm>
          <a:prstGeom prst="rect">
            <a:avLst/>
          </a:prstGeom>
          <a:noFill/>
        </p:spPr>
        <p:txBody>
          <a:bodyPr wrap="square">
            <a:spAutoFit/>
          </a:bodyPr>
          <a:lstStyle/>
          <a:p>
            <a:pPr algn="ctr"/>
            <a:r>
              <a:rPr lang="es-MX" sz="1800" dirty="0">
                <a:effectLst>
                  <a:outerShdw blurRad="38100" dist="38100" dir="2700000" algn="tl">
                    <a:srgbClr val="000000">
                      <a:alpha val="43137"/>
                    </a:srgbClr>
                  </a:outerShdw>
                </a:effectLst>
                <a:latin typeface="Amasis MT Pro Medium" panose="02040604050005020304" pitchFamily="18" charset="0"/>
                <a:ea typeface="+mj-ea"/>
                <a:cs typeface="+mj-cs"/>
              </a:rPr>
              <a:t>George </a:t>
            </a:r>
            <a:r>
              <a:rPr lang="es-MX" sz="1800" dirty="0" err="1">
                <a:effectLst>
                  <a:outerShdw blurRad="38100" dist="38100" dir="2700000" algn="tl">
                    <a:srgbClr val="000000">
                      <a:alpha val="43137"/>
                    </a:srgbClr>
                  </a:outerShdw>
                </a:effectLst>
                <a:latin typeface="Amasis MT Pro Medium" panose="02040604050005020304" pitchFamily="18" charset="0"/>
                <a:ea typeface="+mj-ea"/>
                <a:cs typeface="+mj-cs"/>
              </a:rPr>
              <a:t>Stigler</a:t>
            </a:r>
            <a:endParaRPr lang="es-CO" dirty="0">
              <a:effectLst>
                <a:outerShdw blurRad="38100" dist="38100" dir="2700000" algn="tl">
                  <a:srgbClr val="000000">
                    <a:alpha val="43137"/>
                  </a:srgbClr>
                </a:outerShdw>
              </a:effectLst>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A72B96F5-947E-F577-82BB-1F73B3024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594" y="6080076"/>
            <a:ext cx="1839392" cy="628787"/>
          </a:xfrm>
          <a:prstGeom prst="rect">
            <a:avLst/>
          </a:prstGeom>
        </p:spPr>
      </p:pic>
      <p:pic>
        <p:nvPicPr>
          <p:cNvPr id="6" name="Imagen 5" descr="Logotipo&#10;&#10;El contenido generado por IA puede ser incorrecto.">
            <a:extLst>
              <a:ext uri="{FF2B5EF4-FFF2-40B4-BE49-F238E27FC236}">
                <a16:creationId xmlns:a16="http://schemas.microsoft.com/office/drawing/2014/main" id="{214E99D8-0A8D-CB92-2E6C-A051460C9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7710" y="6063216"/>
            <a:ext cx="707469" cy="707469"/>
          </a:xfrm>
          <a:prstGeom prst="rect">
            <a:avLst/>
          </a:prstGeom>
        </p:spPr>
      </p:pic>
      <p:pic>
        <p:nvPicPr>
          <p:cNvPr id="8" name="Imagen 7" descr="Texto&#10;&#10;El contenido generado por IA puede ser incorrecto.">
            <a:extLst>
              <a:ext uri="{FF2B5EF4-FFF2-40B4-BE49-F238E27FC236}">
                <a16:creationId xmlns:a16="http://schemas.microsoft.com/office/drawing/2014/main" id="{DD4F0AE3-A2FB-95C6-D733-ABEAF648E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1003" y="6114091"/>
            <a:ext cx="2376868" cy="706139"/>
          </a:xfrm>
          <a:prstGeom prst="rect">
            <a:avLst/>
          </a:prstGeom>
        </p:spPr>
      </p:pic>
    </p:spTree>
    <p:extLst>
      <p:ext uri="{BB962C8B-B14F-4D97-AF65-F5344CB8AC3E}">
        <p14:creationId xmlns:p14="http://schemas.microsoft.com/office/powerpoint/2010/main" val="976480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0894BA-CAA4-07AE-5615-903FF02C8D55}"/>
              </a:ext>
            </a:extLst>
          </p:cNvPr>
          <p:cNvSpPr txBox="1">
            <a:spLocks/>
          </p:cNvSpPr>
          <p:nvPr/>
        </p:nvSpPr>
        <p:spPr>
          <a:xfrm>
            <a:off x="2367280" y="914179"/>
            <a:ext cx="7162471" cy="642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800" b="1" dirty="0">
                <a:latin typeface="Amasis MT Pro Medium" panose="02040604050005020304" pitchFamily="18" charset="0"/>
                <a:ea typeface="+mj-ea"/>
                <a:cs typeface="+mj-cs"/>
              </a:rPr>
              <a:t>Escuela Institucional</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2367280" y="1033105"/>
            <a:ext cx="7162471" cy="8061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s-MX" sz="1800" dirty="0">
              <a:latin typeface="Amasis MT Pro Medium" panose="02040604050005020304" pitchFamily="18"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504100" y="3018030"/>
            <a:ext cx="10795283" cy="3046988"/>
          </a:xfrm>
          <a:prstGeom prst="rect">
            <a:avLst/>
          </a:prstGeom>
          <a:noFill/>
        </p:spPr>
        <p:txBody>
          <a:bodyPr wrap="square">
            <a:spAutoFit/>
          </a:bodyPr>
          <a:lstStyle/>
          <a:p>
            <a:pPr algn="just">
              <a:lnSpc>
                <a:spcPct val="100000"/>
              </a:lnSpc>
            </a:pPr>
            <a:r>
              <a:rPr lang="es-MX" sz="2800" b="0" i="0" dirty="0">
                <a:solidFill>
                  <a:srgbClr val="191919"/>
                </a:solidFill>
                <a:effectLst/>
                <a:latin typeface="Amasis MT Pro Medium" panose="02040604050005020304" pitchFamily="18" charset="0"/>
              </a:rPr>
              <a:t>Las instituciones son fundamentales porque inciden (influyen) en el comportamiento económico de los individuos. </a:t>
            </a:r>
          </a:p>
          <a:p>
            <a:pPr algn="just">
              <a:lnSpc>
                <a:spcPct val="100000"/>
              </a:lnSpc>
            </a:pPr>
            <a:endParaRPr lang="es-MX" sz="2800" dirty="0">
              <a:solidFill>
                <a:srgbClr val="191919"/>
              </a:solidFill>
              <a:latin typeface="Amasis MT Pro Medium" panose="02040604050005020304" pitchFamily="18" charset="0"/>
              <a:ea typeface="+mj-ea"/>
              <a:cs typeface="+mj-cs"/>
            </a:endParaRPr>
          </a:p>
          <a:p>
            <a:pPr algn="just">
              <a:lnSpc>
                <a:spcPct val="100000"/>
              </a:lnSpc>
            </a:pPr>
            <a:r>
              <a:rPr lang="es-MX" sz="2800" dirty="0">
                <a:solidFill>
                  <a:srgbClr val="191919"/>
                </a:solidFill>
                <a:latin typeface="Amasis MT Pro Medium" panose="02040604050005020304" pitchFamily="18" charset="0"/>
                <a:ea typeface="+mj-ea"/>
                <a:cs typeface="+mj-cs"/>
              </a:rPr>
              <a:t>Se opone parcialmente a la economía clásica y neoclásica porque valora la participación del Estado y las demás instituciones: entidades, asociaciones, cooperativas, bolsa de valores, etc. </a:t>
            </a:r>
          </a:p>
          <a:p>
            <a:pPr algn="just">
              <a:lnSpc>
                <a:spcPct val="100000"/>
              </a:lnSpc>
            </a:pPr>
            <a:endParaRPr lang="es-MX" sz="2400" dirty="0">
              <a:solidFill>
                <a:srgbClr val="191919"/>
              </a:solidFill>
              <a:latin typeface="Amasis MT Pro Medium" panose="02040604050005020304" pitchFamily="18" charset="0"/>
              <a:ea typeface="+mj-ea"/>
              <a:cs typeface="+mj-cs"/>
            </a:endParaRPr>
          </a:p>
        </p:txBody>
      </p:sp>
      <p:sp>
        <p:nvSpPr>
          <p:cNvPr id="2" name="Subtítulo 2">
            <a:extLst>
              <a:ext uri="{FF2B5EF4-FFF2-40B4-BE49-F238E27FC236}">
                <a16:creationId xmlns:a16="http://schemas.microsoft.com/office/drawing/2014/main" id="{BD7A8A23-BAFF-EC0F-428E-C36A1342C486}"/>
              </a:ext>
            </a:extLst>
          </p:cNvPr>
          <p:cNvSpPr txBox="1">
            <a:spLocks/>
          </p:cNvSpPr>
          <p:nvPr/>
        </p:nvSpPr>
        <p:spPr>
          <a:xfrm>
            <a:off x="2367280" y="2069126"/>
            <a:ext cx="7162471" cy="3935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0" i="0" dirty="0">
                <a:solidFill>
                  <a:srgbClr val="212529"/>
                </a:solidFill>
                <a:effectLst/>
                <a:latin typeface="Amasis MT Pro Medium" panose="02040604050005020304" pitchFamily="18" charset="0"/>
              </a:rPr>
              <a:t>Thorstein Veblen</a:t>
            </a:r>
            <a:r>
              <a:rPr lang="en-US" sz="2000" dirty="0">
                <a:solidFill>
                  <a:srgbClr val="212529"/>
                </a:solidFill>
                <a:latin typeface="Amasis MT Pro Medium" panose="02040604050005020304" pitchFamily="18" charset="0"/>
              </a:rPr>
              <a:t> </a:t>
            </a:r>
            <a:r>
              <a:rPr lang="en-US" sz="2000" b="0" i="0" dirty="0">
                <a:solidFill>
                  <a:srgbClr val="212529"/>
                </a:solidFill>
                <a:effectLst/>
                <a:latin typeface="Amasis MT Pro Medium" panose="02040604050005020304" pitchFamily="18" charset="0"/>
              </a:rPr>
              <a:t> y John R. Commons.</a:t>
            </a:r>
          </a:p>
        </p:txBody>
      </p:sp>
      <p:cxnSp>
        <p:nvCxnSpPr>
          <p:cNvPr id="4" name="Conector recto 3">
            <a:extLst>
              <a:ext uri="{FF2B5EF4-FFF2-40B4-BE49-F238E27FC236}">
                <a16:creationId xmlns:a16="http://schemas.microsoft.com/office/drawing/2014/main" id="{6807193B-799D-4FBD-8EC0-532F2D4CB6CE}"/>
              </a:ext>
            </a:extLst>
          </p:cNvPr>
          <p:cNvCxnSpPr/>
          <p:nvPr/>
        </p:nvCxnSpPr>
        <p:spPr>
          <a:xfrm flipV="1">
            <a:off x="504100" y="1780805"/>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6" name="Imagen 5" descr="Texto&#10;&#10;El contenido generado por IA puede ser incorrecto.">
            <a:extLst>
              <a:ext uri="{FF2B5EF4-FFF2-40B4-BE49-F238E27FC236}">
                <a16:creationId xmlns:a16="http://schemas.microsoft.com/office/drawing/2014/main" id="{F70AC2CA-337B-07B2-A8E6-8BBEA4AB2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42" y="46524"/>
            <a:ext cx="1839392" cy="628787"/>
          </a:xfrm>
          <a:prstGeom prst="rect">
            <a:avLst/>
          </a:prstGeom>
        </p:spPr>
      </p:pic>
      <p:pic>
        <p:nvPicPr>
          <p:cNvPr id="8" name="Imagen 7" descr="Logotipo&#10;&#10;El contenido generado por IA puede ser incorrecto.">
            <a:extLst>
              <a:ext uri="{FF2B5EF4-FFF2-40B4-BE49-F238E27FC236}">
                <a16:creationId xmlns:a16="http://schemas.microsoft.com/office/drawing/2014/main" id="{3667CDF1-6E53-8E47-92D2-E27BB1CBC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958" y="29664"/>
            <a:ext cx="707469" cy="707469"/>
          </a:xfrm>
          <a:prstGeom prst="rect">
            <a:avLst/>
          </a:prstGeom>
        </p:spPr>
      </p:pic>
      <p:pic>
        <p:nvPicPr>
          <p:cNvPr id="9" name="Imagen 8" descr="Texto&#10;&#10;El contenido generado por IA puede ser incorrecto.">
            <a:extLst>
              <a:ext uri="{FF2B5EF4-FFF2-40B4-BE49-F238E27FC236}">
                <a16:creationId xmlns:a16="http://schemas.microsoft.com/office/drawing/2014/main" id="{A20BA6CC-163D-0F6B-A23E-30A5B7DD3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2251" y="80539"/>
            <a:ext cx="2376868" cy="706139"/>
          </a:xfrm>
          <a:prstGeom prst="rect">
            <a:avLst/>
          </a:prstGeom>
        </p:spPr>
      </p:pic>
    </p:spTree>
    <p:extLst>
      <p:ext uri="{BB962C8B-B14F-4D97-AF65-F5344CB8AC3E}">
        <p14:creationId xmlns:p14="http://schemas.microsoft.com/office/powerpoint/2010/main" val="1053784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F0894BA-CAA4-07AE-5615-903FF02C8D55}"/>
              </a:ext>
            </a:extLst>
          </p:cNvPr>
          <p:cNvSpPr txBox="1">
            <a:spLocks/>
          </p:cNvSpPr>
          <p:nvPr/>
        </p:nvSpPr>
        <p:spPr>
          <a:xfrm>
            <a:off x="2367276" y="441277"/>
            <a:ext cx="7162471" cy="642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800" b="1" dirty="0">
                <a:latin typeface="Amasis MT Pro Medium" panose="02040604050005020304" pitchFamily="18" charset="0"/>
                <a:ea typeface="+mj-ea"/>
                <a:cs typeface="+mj-cs"/>
              </a:rPr>
              <a:t>Escuela Neoliberalismo</a:t>
            </a:r>
          </a:p>
        </p:txBody>
      </p:sp>
      <p:sp>
        <p:nvSpPr>
          <p:cNvPr id="5" name="Subtítulo 2">
            <a:extLst>
              <a:ext uri="{FF2B5EF4-FFF2-40B4-BE49-F238E27FC236}">
                <a16:creationId xmlns:a16="http://schemas.microsoft.com/office/drawing/2014/main" id="{F9325DAA-1C5A-B4C5-9B23-644E878EA546}"/>
              </a:ext>
            </a:extLst>
          </p:cNvPr>
          <p:cNvSpPr txBox="1">
            <a:spLocks/>
          </p:cNvSpPr>
          <p:nvPr/>
        </p:nvSpPr>
        <p:spPr>
          <a:xfrm>
            <a:off x="2367280" y="1033105"/>
            <a:ext cx="7162471" cy="8061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s-MX" sz="1800" dirty="0">
              <a:latin typeface="Amasis MT Pro Medium" panose="02040604050005020304" pitchFamily="18" charset="0"/>
              <a:ea typeface="+mj-ea"/>
              <a:cs typeface="+mj-cs"/>
            </a:endParaRPr>
          </a:p>
        </p:txBody>
      </p:sp>
      <p:sp>
        <p:nvSpPr>
          <p:cNvPr id="7" name="CuadroTexto 6">
            <a:extLst>
              <a:ext uri="{FF2B5EF4-FFF2-40B4-BE49-F238E27FC236}">
                <a16:creationId xmlns:a16="http://schemas.microsoft.com/office/drawing/2014/main" id="{BF5A9158-20E6-4390-7BDB-335217A8AC95}"/>
              </a:ext>
            </a:extLst>
          </p:cNvPr>
          <p:cNvSpPr txBox="1"/>
          <p:nvPr/>
        </p:nvSpPr>
        <p:spPr>
          <a:xfrm>
            <a:off x="698358" y="2316013"/>
            <a:ext cx="10795283" cy="3416320"/>
          </a:xfrm>
          <a:prstGeom prst="rect">
            <a:avLst/>
          </a:prstGeom>
          <a:noFill/>
        </p:spPr>
        <p:txBody>
          <a:bodyPr wrap="square">
            <a:spAutoFit/>
          </a:bodyPr>
          <a:lstStyle/>
          <a:p>
            <a:pPr algn="just">
              <a:lnSpc>
                <a:spcPct val="100000"/>
              </a:lnSpc>
            </a:pPr>
            <a:endParaRPr lang="es-MX" sz="2400" dirty="0">
              <a:solidFill>
                <a:srgbClr val="191919"/>
              </a:solidFill>
              <a:latin typeface="Amasis MT Pro Medium" panose="02040604050005020304" pitchFamily="18" charset="0"/>
              <a:ea typeface="+mj-ea"/>
              <a:cs typeface="+mj-cs"/>
            </a:endParaRPr>
          </a:p>
          <a:p>
            <a:pPr algn="just">
              <a:lnSpc>
                <a:spcPct val="100000"/>
              </a:lnSpc>
            </a:pPr>
            <a:r>
              <a:rPr lang="es-MX" sz="2400" dirty="0">
                <a:solidFill>
                  <a:srgbClr val="191919"/>
                </a:solidFill>
                <a:latin typeface="Amasis MT Pro Medium" panose="02040604050005020304" pitchFamily="18" charset="0"/>
                <a:ea typeface="+mj-ea"/>
                <a:cs typeface="+mj-cs"/>
              </a:rPr>
              <a:t>Escuela que impulsa la privatización de lo público, favorece la especulación financiera, la acumulación por desposesión y la redistribución de los bienes estatales hacia el funcionamiento del mercado. </a:t>
            </a:r>
          </a:p>
          <a:p>
            <a:pPr algn="just">
              <a:lnSpc>
                <a:spcPct val="100000"/>
              </a:lnSpc>
            </a:pPr>
            <a:endParaRPr lang="es-MX" sz="2400" dirty="0">
              <a:solidFill>
                <a:srgbClr val="191919"/>
              </a:solidFill>
              <a:latin typeface="Amasis MT Pro Medium" panose="02040604050005020304" pitchFamily="18" charset="0"/>
              <a:ea typeface="+mj-ea"/>
              <a:cs typeface="+mj-cs"/>
            </a:endParaRPr>
          </a:p>
          <a:p>
            <a:pPr algn="just">
              <a:lnSpc>
                <a:spcPct val="100000"/>
              </a:lnSpc>
            </a:pPr>
            <a:r>
              <a:rPr lang="es-MX" sz="2400" dirty="0">
                <a:solidFill>
                  <a:srgbClr val="191919"/>
                </a:solidFill>
                <a:latin typeface="Amasis MT Pro Medium" panose="02040604050005020304" pitchFamily="18" charset="0"/>
                <a:ea typeface="+mj-ea"/>
                <a:cs typeface="+mj-cs"/>
              </a:rPr>
              <a:t>Tiene principios o requerimientos básicos: </a:t>
            </a:r>
          </a:p>
          <a:p>
            <a:pPr marL="457200" indent="-457200" algn="just">
              <a:lnSpc>
                <a:spcPct val="100000"/>
              </a:lnSpc>
              <a:buFont typeface="+mj-lt"/>
              <a:buAutoNum type="alphaLcParenR"/>
            </a:pPr>
            <a:r>
              <a:rPr lang="es-MX" sz="2400" dirty="0">
                <a:solidFill>
                  <a:srgbClr val="191919"/>
                </a:solidFill>
                <a:latin typeface="Amasis MT Pro Medium" panose="02040604050005020304" pitchFamily="18" charset="0"/>
                <a:ea typeface="+mj-ea"/>
                <a:cs typeface="+mj-cs"/>
              </a:rPr>
              <a:t>Innovación tecnológica</a:t>
            </a:r>
          </a:p>
          <a:p>
            <a:pPr marL="457200" indent="-457200" algn="just">
              <a:lnSpc>
                <a:spcPct val="100000"/>
              </a:lnSpc>
              <a:buFont typeface="+mj-lt"/>
              <a:buAutoNum type="alphaLcParenR"/>
            </a:pPr>
            <a:r>
              <a:rPr lang="es-MX" sz="2400" dirty="0">
                <a:solidFill>
                  <a:srgbClr val="191919"/>
                </a:solidFill>
                <a:latin typeface="Amasis MT Pro Medium" panose="02040604050005020304" pitchFamily="18" charset="0"/>
                <a:ea typeface="+mj-ea"/>
                <a:cs typeface="+mj-cs"/>
              </a:rPr>
              <a:t>Competitividad y autonomía de mercado</a:t>
            </a:r>
          </a:p>
          <a:p>
            <a:pPr marL="457200" indent="-457200" algn="just">
              <a:lnSpc>
                <a:spcPct val="100000"/>
              </a:lnSpc>
              <a:buFont typeface="+mj-lt"/>
              <a:buAutoNum type="alphaLcParenR"/>
            </a:pPr>
            <a:r>
              <a:rPr lang="es-MX" sz="2400" dirty="0">
                <a:solidFill>
                  <a:srgbClr val="191919"/>
                </a:solidFill>
                <a:latin typeface="Amasis MT Pro Medium" panose="02040604050005020304" pitchFamily="18" charset="0"/>
                <a:ea typeface="+mj-ea"/>
                <a:cs typeface="+mj-cs"/>
              </a:rPr>
              <a:t>Crecimiento económico </a:t>
            </a:r>
          </a:p>
        </p:txBody>
      </p:sp>
      <p:sp>
        <p:nvSpPr>
          <p:cNvPr id="2" name="Subtítulo 2">
            <a:extLst>
              <a:ext uri="{FF2B5EF4-FFF2-40B4-BE49-F238E27FC236}">
                <a16:creationId xmlns:a16="http://schemas.microsoft.com/office/drawing/2014/main" id="{BD7A8A23-BAFF-EC0F-428E-C36A1342C486}"/>
              </a:ext>
            </a:extLst>
          </p:cNvPr>
          <p:cNvSpPr txBox="1">
            <a:spLocks/>
          </p:cNvSpPr>
          <p:nvPr/>
        </p:nvSpPr>
        <p:spPr>
          <a:xfrm>
            <a:off x="2367276" y="1833250"/>
            <a:ext cx="7162471" cy="3935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0" i="0" dirty="0">
                <a:solidFill>
                  <a:srgbClr val="212529"/>
                </a:solidFill>
                <a:effectLst/>
                <a:latin typeface="Amasis MT Pro Medium" panose="02040604050005020304" pitchFamily="18" charset="0"/>
              </a:rPr>
              <a:t>Alexander </a:t>
            </a:r>
            <a:r>
              <a:rPr lang="en-US" sz="2000" b="0" i="0" dirty="0" err="1">
                <a:solidFill>
                  <a:srgbClr val="212529"/>
                </a:solidFill>
                <a:effectLst/>
                <a:latin typeface="Amasis MT Pro Medium" panose="02040604050005020304" pitchFamily="18" charset="0"/>
              </a:rPr>
              <a:t>Rüstow</a:t>
            </a:r>
            <a:endParaRPr lang="en-US" sz="2000" b="0" i="0" dirty="0">
              <a:solidFill>
                <a:srgbClr val="212529"/>
              </a:solidFill>
              <a:effectLst/>
              <a:latin typeface="Amasis MT Pro Medium" panose="02040604050005020304" pitchFamily="18" charset="0"/>
            </a:endParaRPr>
          </a:p>
        </p:txBody>
      </p:sp>
      <p:cxnSp>
        <p:nvCxnSpPr>
          <p:cNvPr id="4" name="Conector recto 3">
            <a:extLst>
              <a:ext uri="{FF2B5EF4-FFF2-40B4-BE49-F238E27FC236}">
                <a16:creationId xmlns:a16="http://schemas.microsoft.com/office/drawing/2014/main" id="{65BBC0D2-BA45-661F-AFA5-7F2213BEC488}"/>
              </a:ext>
            </a:extLst>
          </p:cNvPr>
          <p:cNvCxnSpPr/>
          <p:nvPr/>
        </p:nvCxnSpPr>
        <p:spPr>
          <a:xfrm flipV="1">
            <a:off x="550871" y="1464493"/>
            <a:ext cx="10452538" cy="21251"/>
          </a:xfrm>
          <a:prstGeom prst="line">
            <a:avLst/>
          </a:prstGeom>
          <a:ln w="57150">
            <a:solidFill>
              <a:srgbClr val="537630"/>
            </a:solidFill>
          </a:ln>
        </p:spPr>
        <p:style>
          <a:lnRef idx="2">
            <a:schemeClr val="accent6"/>
          </a:lnRef>
          <a:fillRef idx="0">
            <a:schemeClr val="accent6"/>
          </a:fillRef>
          <a:effectRef idx="1">
            <a:schemeClr val="accent6"/>
          </a:effectRef>
          <a:fontRef idx="minor">
            <a:schemeClr val="tx1"/>
          </a:fontRef>
        </p:style>
      </p:cxnSp>
      <p:pic>
        <p:nvPicPr>
          <p:cNvPr id="6" name="Imagen 5" descr="Texto&#10;&#10;El contenido generado por IA puede ser incorrecto.">
            <a:extLst>
              <a:ext uri="{FF2B5EF4-FFF2-40B4-BE49-F238E27FC236}">
                <a16:creationId xmlns:a16="http://schemas.microsoft.com/office/drawing/2014/main" id="{96C69B8C-66DC-7D2E-F038-25F584FD3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9435" y="5936450"/>
            <a:ext cx="1839392" cy="628787"/>
          </a:xfrm>
          <a:prstGeom prst="rect">
            <a:avLst/>
          </a:prstGeom>
        </p:spPr>
      </p:pic>
      <p:pic>
        <p:nvPicPr>
          <p:cNvPr id="8" name="Imagen 7" descr="Logotipo&#10;&#10;El contenido generado por IA puede ser incorrecto.">
            <a:extLst>
              <a:ext uri="{FF2B5EF4-FFF2-40B4-BE49-F238E27FC236}">
                <a16:creationId xmlns:a16="http://schemas.microsoft.com/office/drawing/2014/main" id="{953DB47D-3342-8202-7FA5-A6E52D135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551" y="5919590"/>
            <a:ext cx="707469" cy="707469"/>
          </a:xfrm>
          <a:prstGeom prst="rect">
            <a:avLst/>
          </a:prstGeom>
        </p:spPr>
      </p:pic>
      <p:pic>
        <p:nvPicPr>
          <p:cNvPr id="9" name="Imagen 8" descr="Texto&#10;&#10;El contenido generado por IA puede ser incorrecto.">
            <a:extLst>
              <a:ext uri="{FF2B5EF4-FFF2-40B4-BE49-F238E27FC236}">
                <a16:creationId xmlns:a16="http://schemas.microsoft.com/office/drawing/2014/main" id="{F6B80096-8E5E-7000-D2F3-96D9F6FF0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4844" y="5970465"/>
            <a:ext cx="2376868" cy="706139"/>
          </a:xfrm>
          <a:prstGeom prst="rect">
            <a:avLst/>
          </a:prstGeom>
        </p:spPr>
      </p:pic>
    </p:spTree>
    <p:extLst>
      <p:ext uri="{BB962C8B-B14F-4D97-AF65-F5344CB8AC3E}">
        <p14:creationId xmlns:p14="http://schemas.microsoft.com/office/powerpoint/2010/main" val="142099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AB6D7AF-734C-43E5-AE74-E8EC5D46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761999" y="439544"/>
            <a:ext cx="5333999" cy="1084456"/>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spcAft>
                <a:spcPts val="600"/>
              </a:spcAft>
            </a:pPr>
            <a:r>
              <a:rPr lang="es-MX" sz="4400" b="1" noProof="0" dirty="0">
                <a:latin typeface="+mj-lt"/>
                <a:ea typeface="+mj-ea"/>
                <a:cs typeface="+mj-cs"/>
              </a:rPr>
              <a:t>Escuela Neoliberalismo</a:t>
            </a:r>
          </a:p>
        </p:txBody>
      </p:sp>
      <p:sp useBgFill="1">
        <p:nvSpPr>
          <p:cNvPr id="16" name="Rectangle 15">
            <a:extLst>
              <a:ext uri="{FF2B5EF4-FFF2-40B4-BE49-F238E27FC236}">
                <a16:creationId xmlns:a16="http://schemas.microsoft.com/office/drawing/2014/main" id="{36830A5B-65B2-40C0-80F8-67EFC8A6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0"/>
            <a:ext cx="5410196" cy="6862190"/>
          </a:xfrm>
          <a:prstGeom prst="rect">
            <a:avLst/>
          </a:prstGeom>
          <a:ln>
            <a:noFill/>
          </a:ln>
          <a:effectLst>
            <a:outerShdw blurRad="317500" dist="2540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id="{C2B7A7DB-A629-0246-6941-D6F6A6DE644E}"/>
              </a:ext>
            </a:extLst>
          </p:cNvPr>
          <p:cNvSpPr txBox="1"/>
          <p:nvPr/>
        </p:nvSpPr>
        <p:spPr>
          <a:xfrm>
            <a:off x="1412048" y="5088587"/>
            <a:ext cx="4033895" cy="335444"/>
          </a:xfrm>
          <a:prstGeom prst="rect">
            <a:avLst/>
          </a:prstGeom>
        </p:spPr>
        <p:txBody>
          <a:bodyPr vert="horz" lIns="91440" tIns="45720" rIns="91440" bIns="45720" rtlCol="0" anchor="t">
            <a:normAutofit/>
          </a:bodyPr>
          <a:lstStyle/>
          <a:p>
            <a:pPr algn="ctr">
              <a:lnSpc>
                <a:spcPct val="90000"/>
              </a:lnSpc>
              <a:spcBef>
                <a:spcPts val="1000"/>
              </a:spcBef>
            </a:pPr>
            <a:r>
              <a:rPr lang="es-MX" sz="1200" b="1" dirty="0">
                <a:solidFill>
                  <a:schemeClr val="tx2">
                    <a:lumMod val="75000"/>
                    <a:lumOff val="25000"/>
                  </a:schemeClr>
                </a:solidFill>
              </a:rPr>
              <a:t>El Colegio de México A.C. (2015, 17 julio). </a:t>
            </a:r>
            <a:endParaRPr lang="en-US" sz="1200" b="1" dirty="0">
              <a:solidFill>
                <a:schemeClr val="tx2">
                  <a:lumMod val="75000"/>
                  <a:lumOff val="25000"/>
                </a:schemeClr>
              </a:solidFill>
            </a:endParaRPr>
          </a:p>
        </p:txBody>
      </p:sp>
      <p:pic>
        <p:nvPicPr>
          <p:cNvPr id="6" name="Elementos multimedia en línea 5" title="&quot;Historia mínima del neoliberalismo&quot; por Fernando Escalante">
            <a:hlinkClick r:id="" action="ppaction://media"/>
            <a:extLst>
              <a:ext uri="{FF2B5EF4-FFF2-40B4-BE49-F238E27FC236}">
                <a16:creationId xmlns:a16="http://schemas.microsoft.com/office/drawing/2014/main" id="{854C07A5-F4A4-2127-2009-0CB9D4A155AF}"/>
              </a:ext>
            </a:extLst>
          </p:cNvPr>
          <p:cNvPicPr>
            <a:picLocks noRot="1" noChangeAspect="1"/>
          </p:cNvPicPr>
          <p:nvPr>
            <a:videoFile r:link="rId1"/>
          </p:nvPr>
        </p:nvPicPr>
        <p:blipFill>
          <a:blip r:embed="rId3"/>
          <a:stretch>
            <a:fillRect/>
          </a:stretch>
        </p:blipFill>
        <p:spPr>
          <a:xfrm>
            <a:off x="815517" y="2055786"/>
            <a:ext cx="5226961" cy="2953232"/>
          </a:xfrm>
          <a:prstGeom prst="rect">
            <a:avLst/>
          </a:prstGeom>
        </p:spPr>
      </p:pic>
      <p:sp>
        <p:nvSpPr>
          <p:cNvPr id="5" name="Subtítulo 2">
            <a:extLst>
              <a:ext uri="{FF2B5EF4-FFF2-40B4-BE49-F238E27FC236}">
                <a16:creationId xmlns:a16="http://schemas.microsoft.com/office/drawing/2014/main" id="{F9325DAA-1C5A-B4C5-9B23-644E878EA546}"/>
              </a:ext>
            </a:extLst>
          </p:cNvPr>
          <p:cNvSpPr txBox="1">
            <a:spLocks/>
          </p:cNvSpPr>
          <p:nvPr/>
        </p:nvSpPr>
        <p:spPr>
          <a:xfrm>
            <a:off x="2367280" y="1033105"/>
            <a:ext cx="7162471" cy="8061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s-MX" sz="1800" dirty="0">
              <a:latin typeface="Amasis MT Pro Medium" panose="02040604050005020304" pitchFamily="18" charset="0"/>
              <a:ea typeface="+mj-ea"/>
              <a:cs typeface="+mj-cs"/>
            </a:endParaRPr>
          </a:p>
        </p:txBody>
      </p:sp>
      <p:pic>
        <p:nvPicPr>
          <p:cNvPr id="8" name="Imagen 7">
            <a:extLst>
              <a:ext uri="{FF2B5EF4-FFF2-40B4-BE49-F238E27FC236}">
                <a16:creationId xmlns:a16="http://schemas.microsoft.com/office/drawing/2014/main" id="{05F12DA8-F4C2-8449-39B2-690207F4D862}"/>
              </a:ext>
            </a:extLst>
          </p:cNvPr>
          <p:cNvPicPr>
            <a:picLocks noChangeAspect="1"/>
          </p:cNvPicPr>
          <p:nvPr/>
        </p:nvPicPr>
        <p:blipFill>
          <a:blip r:embed="rId4"/>
          <a:stretch>
            <a:fillRect/>
          </a:stretch>
        </p:blipFill>
        <p:spPr>
          <a:xfrm>
            <a:off x="7953168" y="1842889"/>
            <a:ext cx="2991267" cy="3982006"/>
          </a:xfrm>
          <a:prstGeom prst="rect">
            <a:avLst/>
          </a:prstGeom>
        </p:spPr>
      </p:pic>
      <p:sp>
        <p:nvSpPr>
          <p:cNvPr id="10" name="Rectángulo: esquinas redondeadas 9">
            <a:extLst>
              <a:ext uri="{FF2B5EF4-FFF2-40B4-BE49-F238E27FC236}">
                <a16:creationId xmlns:a16="http://schemas.microsoft.com/office/drawing/2014/main" id="{0BCC49F5-01BD-3253-5A0C-61C8C76A669B}"/>
              </a:ext>
            </a:extLst>
          </p:cNvPr>
          <p:cNvSpPr/>
          <p:nvPr/>
        </p:nvSpPr>
        <p:spPr>
          <a:xfrm>
            <a:off x="2182758" y="5470980"/>
            <a:ext cx="2492477" cy="94747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dirty="0">
                <a:latin typeface="Congenial" panose="02000503040000020004" pitchFamily="2" charset="0"/>
              </a:rPr>
              <a:t>Vídeo de contexto y complemento</a:t>
            </a:r>
            <a:endParaRPr lang="es-CO" sz="2000" dirty="0">
              <a:latin typeface="Congenial" panose="02000503040000020004" pitchFamily="2" charset="0"/>
            </a:endParaRPr>
          </a:p>
        </p:txBody>
      </p:sp>
      <p:sp>
        <p:nvSpPr>
          <p:cNvPr id="11" name="Rectángulo: esquinas redondeadas 10">
            <a:extLst>
              <a:ext uri="{FF2B5EF4-FFF2-40B4-BE49-F238E27FC236}">
                <a16:creationId xmlns:a16="http://schemas.microsoft.com/office/drawing/2014/main" id="{611594F5-5E07-0409-6C19-C11045EFE8DC}"/>
              </a:ext>
            </a:extLst>
          </p:cNvPr>
          <p:cNvSpPr/>
          <p:nvPr/>
        </p:nvSpPr>
        <p:spPr>
          <a:xfrm>
            <a:off x="8202564" y="705072"/>
            <a:ext cx="2492477" cy="94747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dirty="0">
                <a:latin typeface="Congenial" panose="02000503040000020004" pitchFamily="2" charset="0"/>
              </a:rPr>
              <a:t>Recurso complementario</a:t>
            </a:r>
            <a:endParaRPr lang="es-CO" sz="2000" dirty="0">
              <a:latin typeface="Congenial" panose="02000503040000020004" pitchFamily="2" charset="0"/>
            </a:endParaRPr>
          </a:p>
        </p:txBody>
      </p:sp>
      <p:sp>
        <p:nvSpPr>
          <p:cNvPr id="12" name="CuadroTexto 11">
            <a:extLst>
              <a:ext uri="{FF2B5EF4-FFF2-40B4-BE49-F238E27FC236}">
                <a16:creationId xmlns:a16="http://schemas.microsoft.com/office/drawing/2014/main" id="{793AFE47-9C6E-406C-EFDF-94F742977EFD}"/>
              </a:ext>
            </a:extLst>
          </p:cNvPr>
          <p:cNvSpPr txBox="1"/>
          <p:nvPr/>
        </p:nvSpPr>
        <p:spPr>
          <a:xfrm>
            <a:off x="7519396" y="6015236"/>
            <a:ext cx="4033895" cy="335444"/>
          </a:xfrm>
          <a:prstGeom prst="rect">
            <a:avLst/>
          </a:prstGeom>
        </p:spPr>
        <p:txBody>
          <a:bodyPr vert="horz" lIns="91440" tIns="45720" rIns="91440" bIns="45720" rtlCol="0" anchor="t">
            <a:normAutofit fontScale="85000" lnSpcReduction="20000"/>
          </a:bodyPr>
          <a:lstStyle/>
          <a:p>
            <a:pPr>
              <a:lnSpc>
                <a:spcPct val="90000"/>
              </a:lnSpc>
              <a:spcBef>
                <a:spcPts val="1000"/>
              </a:spcBef>
            </a:pPr>
            <a:r>
              <a:rPr lang="en-US" sz="1200" b="1" dirty="0">
                <a:hlinkClick r:id="rId5"/>
              </a:rPr>
              <a:t>https://www.centroeic.org/archivos/contenidos/files/Historia%20M%C3%ADnima%20del%20Neoliberalismo_%20Escalante.pdf</a:t>
            </a:r>
            <a:r>
              <a:rPr lang="en-US" sz="1200" b="1" dirty="0"/>
              <a:t> </a:t>
            </a:r>
          </a:p>
        </p:txBody>
      </p:sp>
      <p:pic>
        <p:nvPicPr>
          <p:cNvPr id="2" name="Imagen 1" descr="Texto&#10;&#10;El contenido generado por IA puede ser incorrecto.">
            <a:extLst>
              <a:ext uri="{FF2B5EF4-FFF2-40B4-BE49-F238E27FC236}">
                <a16:creationId xmlns:a16="http://schemas.microsoft.com/office/drawing/2014/main" id="{3EDD6EAB-7838-9E5F-43AF-D7D79BC871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9870" y="6334866"/>
            <a:ext cx="1206128" cy="412309"/>
          </a:xfrm>
          <a:prstGeom prst="rect">
            <a:avLst/>
          </a:prstGeom>
        </p:spPr>
      </p:pic>
      <p:pic>
        <p:nvPicPr>
          <p:cNvPr id="4" name="Imagen 3" descr="Logotipo&#10;&#10;El contenido generado por IA puede ser incorrecto.">
            <a:extLst>
              <a:ext uri="{FF2B5EF4-FFF2-40B4-BE49-F238E27FC236}">
                <a16:creationId xmlns:a16="http://schemas.microsoft.com/office/drawing/2014/main" id="{E43D7BA5-4CDA-19FB-04D0-527A3A539F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6948" y="6350680"/>
            <a:ext cx="463902" cy="463902"/>
          </a:xfrm>
          <a:prstGeom prst="rect">
            <a:avLst/>
          </a:prstGeom>
        </p:spPr>
      </p:pic>
      <p:pic>
        <p:nvPicPr>
          <p:cNvPr id="7" name="Imagen 6" descr="Texto&#10;&#10;El contenido generado por IA puede ser incorrecto.">
            <a:extLst>
              <a:ext uri="{FF2B5EF4-FFF2-40B4-BE49-F238E27FC236}">
                <a16:creationId xmlns:a16="http://schemas.microsoft.com/office/drawing/2014/main" id="{3F8A9790-4A82-4E06-64FB-0760D41CBB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0115" y="6360399"/>
            <a:ext cx="1558562" cy="463030"/>
          </a:xfrm>
          <a:prstGeom prst="rect">
            <a:avLst/>
          </a:prstGeom>
        </p:spPr>
      </p:pic>
    </p:spTree>
    <p:extLst>
      <p:ext uri="{BB962C8B-B14F-4D97-AF65-F5344CB8AC3E}">
        <p14:creationId xmlns:p14="http://schemas.microsoft.com/office/powerpoint/2010/main" val="6682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DBEBE-6B89-658E-8E1B-7BC5DFE4B386}"/>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3B46DCF1-6947-9256-01B3-EFC43B019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D4CA1B26-3838-7688-1AC9-169142667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4E9F21CF-8713-EBF3-8423-1C62DA45B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9" name="Gráfico 8" descr="Insignia contorno">
            <a:extLst>
              <a:ext uri="{FF2B5EF4-FFF2-40B4-BE49-F238E27FC236}">
                <a16:creationId xmlns:a16="http://schemas.microsoft.com/office/drawing/2014/main" id="{ABCAFDBE-EA39-A5EA-D66C-C8123013975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93166" y="3619292"/>
            <a:ext cx="1387642" cy="1387642"/>
          </a:xfrm>
          <a:prstGeom prst="rect">
            <a:avLst/>
          </a:prstGeom>
        </p:spPr>
      </p:pic>
      <p:sp>
        <p:nvSpPr>
          <p:cNvPr id="17" name="CuadroTexto 16">
            <a:extLst>
              <a:ext uri="{FF2B5EF4-FFF2-40B4-BE49-F238E27FC236}">
                <a16:creationId xmlns:a16="http://schemas.microsoft.com/office/drawing/2014/main" id="{29636FA9-12DE-1C0B-771F-97707343A89D}"/>
              </a:ext>
            </a:extLst>
          </p:cNvPr>
          <p:cNvSpPr txBox="1"/>
          <p:nvPr/>
        </p:nvSpPr>
        <p:spPr>
          <a:xfrm>
            <a:off x="762666" y="1477179"/>
            <a:ext cx="10666668" cy="923330"/>
          </a:xfrm>
          <a:prstGeom prst="rect">
            <a:avLst/>
          </a:prstGeom>
          <a:noFill/>
        </p:spPr>
        <p:txBody>
          <a:bodyPr wrap="square" rtlCol="0">
            <a:spAutoFit/>
          </a:bodyPr>
          <a:lstStyle/>
          <a:p>
            <a:pPr algn="ctr"/>
            <a:r>
              <a:rPr lang="es-MX" sz="5400" b="1" dirty="0">
                <a:latin typeface="Amasis MT Pro Medium" panose="02040604050005020304" pitchFamily="18" charset="0"/>
              </a:rPr>
              <a:t>Actividad pedagógica</a:t>
            </a:r>
          </a:p>
        </p:txBody>
      </p:sp>
      <p:sp>
        <p:nvSpPr>
          <p:cNvPr id="2" name="CuadroTexto 1">
            <a:extLst>
              <a:ext uri="{FF2B5EF4-FFF2-40B4-BE49-F238E27FC236}">
                <a16:creationId xmlns:a16="http://schemas.microsoft.com/office/drawing/2014/main" id="{E20BA36D-EADD-D16F-8546-0AAD5BDBBD7C}"/>
              </a:ext>
            </a:extLst>
          </p:cNvPr>
          <p:cNvSpPr txBox="1"/>
          <p:nvPr/>
        </p:nvSpPr>
        <p:spPr>
          <a:xfrm>
            <a:off x="1766703" y="3003047"/>
            <a:ext cx="9538310" cy="3108543"/>
          </a:xfrm>
          <a:prstGeom prst="rect">
            <a:avLst/>
          </a:prstGeom>
          <a:noFill/>
        </p:spPr>
        <p:txBody>
          <a:bodyPr wrap="square">
            <a:spAutoFit/>
          </a:bodyPr>
          <a:lstStyle/>
          <a:p>
            <a:pPr algn="just">
              <a:lnSpc>
                <a:spcPct val="100000"/>
              </a:lnSpc>
            </a:pPr>
            <a:r>
              <a:rPr lang="es-MX" sz="2800" dirty="0">
                <a:latin typeface="Amasis MT Pro Medium" panose="02040604050005020304" pitchFamily="18" charset="0"/>
                <a:ea typeface="+mj-ea"/>
                <a:cs typeface="+mj-cs"/>
              </a:rPr>
              <a:t>Problema: México enfrenta una crisis económica porque su principal producto de exportación, el petróleo, tiene precios muy bajos. La economía nacional entró en recesión. </a:t>
            </a:r>
          </a:p>
          <a:p>
            <a:pPr algn="just">
              <a:lnSpc>
                <a:spcPct val="100000"/>
              </a:lnSpc>
            </a:pPr>
            <a:endParaRPr lang="es-MX" sz="2800" dirty="0">
              <a:latin typeface="Amasis MT Pro Medium" panose="02040604050005020304" pitchFamily="18" charset="0"/>
              <a:ea typeface="+mj-ea"/>
              <a:cs typeface="+mj-cs"/>
            </a:endParaRPr>
          </a:p>
          <a:p>
            <a:pPr algn="just">
              <a:lnSpc>
                <a:spcPct val="100000"/>
              </a:lnSpc>
            </a:pPr>
            <a:r>
              <a:rPr lang="es-MX" sz="2800" dirty="0">
                <a:latin typeface="Amasis MT Pro Medium" panose="02040604050005020304" pitchFamily="18" charset="0"/>
                <a:ea typeface="+mj-ea"/>
                <a:cs typeface="+mj-cs"/>
              </a:rPr>
              <a:t>Actividad: Ahora debes proponer una estrategia de solución desde cada escuela económica.</a:t>
            </a:r>
          </a:p>
        </p:txBody>
      </p:sp>
    </p:spTree>
    <p:extLst>
      <p:ext uri="{BB962C8B-B14F-4D97-AF65-F5344CB8AC3E}">
        <p14:creationId xmlns:p14="http://schemas.microsoft.com/office/powerpoint/2010/main" val="3952857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9184B-46BF-CB51-EC3E-9582878F3D41}"/>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C0D0FED1-2FE5-EB1C-EAD7-694E3682A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46EF4F3A-1E64-EA1F-CC50-AB0F7DE6F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F48391B6-565D-5DBD-373F-3EF1ED36A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17" name="CuadroTexto 16">
            <a:extLst>
              <a:ext uri="{FF2B5EF4-FFF2-40B4-BE49-F238E27FC236}">
                <a16:creationId xmlns:a16="http://schemas.microsoft.com/office/drawing/2014/main" id="{D995A327-5A2A-0FAA-9FB7-07D8BDD41BF4}"/>
              </a:ext>
            </a:extLst>
          </p:cNvPr>
          <p:cNvSpPr txBox="1"/>
          <p:nvPr/>
        </p:nvSpPr>
        <p:spPr>
          <a:xfrm>
            <a:off x="973006" y="2727085"/>
            <a:ext cx="10666668" cy="923330"/>
          </a:xfrm>
          <a:prstGeom prst="rect">
            <a:avLst/>
          </a:prstGeom>
          <a:noFill/>
        </p:spPr>
        <p:txBody>
          <a:bodyPr wrap="square" rtlCol="0">
            <a:spAutoFit/>
          </a:bodyPr>
          <a:lstStyle/>
          <a:p>
            <a:pPr algn="ctr"/>
            <a:r>
              <a:rPr lang="es-MX" sz="5400" b="1" dirty="0">
                <a:latin typeface="Amasis MT Pro Medium" panose="02040604050005020304" pitchFamily="18" charset="0"/>
              </a:rPr>
              <a:t>La economía política</a:t>
            </a:r>
          </a:p>
        </p:txBody>
      </p:sp>
      <p:pic>
        <p:nvPicPr>
          <p:cNvPr id="3" name="Gráfico 2" descr="Insignia 3 con relleno sólido">
            <a:extLst>
              <a:ext uri="{FF2B5EF4-FFF2-40B4-BE49-F238E27FC236}">
                <a16:creationId xmlns:a16="http://schemas.microsoft.com/office/drawing/2014/main" id="{A75F6A59-61FA-799F-DAF4-148B08F276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12519" y="3751803"/>
            <a:ext cx="1387642" cy="1387642"/>
          </a:xfrm>
          <a:prstGeom prst="rect">
            <a:avLst/>
          </a:prstGeom>
        </p:spPr>
      </p:pic>
    </p:spTree>
    <p:extLst>
      <p:ext uri="{BB962C8B-B14F-4D97-AF65-F5344CB8AC3E}">
        <p14:creationId xmlns:p14="http://schemas.microsoft.com/office/powerpoint/2010/main" val="462200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61" y="2276846"/>
            <a:ext cx="10972800" cy="2908737"/>
          </a:xfrm>
        </p:spPr>
        <p:txBody>
          <a:bodyPr/>
          <a:lstStyle/>
          <a:p>
            <a:pPr marL="0" indent="0" algn="ctr">
              <a:buNone/>
            </a:pPr>
            <a:r>
              <a:rPr lang="es-MX" sz="4000" b="1" noProof="0" dirty="0">
                <a:latin typeface="Amasis MT Pro Medium" panose="02040604050005020304" pitchFamily="18" charset="0"/>
              </a:rPr>
              <a:t>¿Cómo interactúan el Estado y el mercado?</a:t>
            </a:r>
          </a:p>
          <a:p>
            <a:pPr marL="0" indent="0" algn="ctr">
              <a:buNone/>
            </a:pPr>
            <a:endParaRPr lang="es-MX" noProof="0" dirty="0">
              <a:latin typeface="Amasis MT Pro Medium" panose="02040604050005020304" pitchFamily="18" charset="0"/>
            </a:endParaRPr>
          </a:p>
        </p:txBody>
      </p:sp>
      <p:pic>
        <p:nvPicPr>
          <p:cNvPr id="6" name="Imagen 5" descr="Texto&#10;&#10;El contenido generado por IA puede ser incorrecto.">
            <a:extLst>
              <a:ext uri="{FF2B5EF4-FFF2-40B4-BE49-F238E27FC236}">
                <a16:creationId xmlns:a16="http://schemas.microsoft.com/office/drawing/2014/main" id="{12958BE1-1A21-8278-B1EA-50F616DD6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B62F3F4C-A4FA-0B3A-FAA0-AA1423EDB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8" name="Imagen 7" descr="Texto&#10;&#10;El contenido generado por IA puede ser incorrecto.">
            <a:extLst>
              <a:ext uri="{FF2B5EF4-FFF2-40B4-BE49-F238E27FC236}">
                <a16:creationId xmlns:a16="http://schemas.microsoft.com/office/drawing/2014/main" id="{434956F1-1E5A-DBA2-72D8-585428C96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4" name="Imagen 3" descr="Columnas del edificio de la corte suprema">
            <a:extLst>
              <a:ext uri="{FF2B5EF4-FFF2-40B4-BE49-F238E27FC236}">
                <a16:creationId xmlns:a16="http://schemas.microsoft.com/office/drawing/2014/main" id="{F2EA44AA-D8DA-7F99-D55D-5768632C9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4395" y="3610844"/>
            <a:ext cx="4421605" cy="2947737"/>
          </a:xfrm>
          <a:prstGeom prst="rect">
            <a:avLst/>
          </a:prstGeom>
        </p:spPr>
      </p:pic>
      <p:pic>
        <p:nvPicPr>
          <p:cNvPr id="9" name="Imagen 8" descr="Gráfico de beneficios financieros">
            <a:extLst>
              <a:ext uri="{FF2B5EF4-FFF2-40B4-BE49-F238E27FC236}">
                <a16:creationId xmlns:a16="http://schemas.microsoft.com/office/drawing/2014/main" id="{79DB13C4-216E-F77B-6B42-70E47D31D2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6340" y="3610843"/>
            <a:ext cx="4421605" cy="294773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CA56B-EF15-D044-8AED-E678D538D7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09986-62DD-A36B-6267-E8AAC3C30A74}"/>
              </a:ext>
            </a:extLst>
          </p:cNvPr>
          <p:cNvSpPr>
            <a:spLocks noGrp="1"/>
          </p:cNvSpPr>
          <p:nvPr>
            <p:ph idx="1"/>
          </p:nvPr>
        </p:nvSpPr>
        <p:spPr>
          <a:xfrm>
            <a:off x="609600" y="2518611"/>
            <a:ext cx="10972800" cy="2695073"/>
          </a:xfrm>
        </p:spPr>
        <p:txBody>
          <a:bodyPr/>
          <a:lstStyle/>
          <a:p>
            <a:pPr algn="ctr"/>
            <a:endParaRPr lang="es-MX" noProof="0" dirty="0">
              <a:latin typeface="Amasis MT Pro Medium" panose="02040604050005020304" pitchFamily="18" charset="0"/>
            </a:endParaRPr>
          </a:p>
          <a:p>
            <a:pPr marL="0" indent="0" algn="ctr">
              <a:buNone/>
            </a:pPr>
            <a:r>
              <a:rPr lang="es-MX" sz="4400" b="1" noProof="0" dirty="0">
                <a:latin typeface="Amasis MT Pro Medium" panose="02040604050005020304" pitchFamily="18" charset="0"/>
              </a:rPr>
              <a:t>Naturaleza </a:t>
            </a:r>
            <a:r>
              <a:rPr lang="es-MX" sz="4400" b="1" dirty="0">
                <a:latin typeface="Amasis MT Pro Medium" panose="02040604050005020304" pitchFamily="18" charset="0"/>
              </a:rPr>
              <a:t>y enfoques de la economía política </a:t>
            </a:r>
            <a:endParaRPr lang="es-MX" sz="4400" b="1" noProof="0" dirty="0">
              <a:latin typeface="Amasis MT Pro Medium" panose="02040604050005020304" pitchFamily="18" charset="0"/>
            </a:endParaRPr>
          </a:p>
          <a:p>
            <a:pPr marL="0" indent="0" algn="ctr">
              <a:buNone/>
            </a:pPr>
            <a:endParaRPr lang="es-MX" noProof="0" dirty="0">
              <a:latin typeface="Amasis MT Pro Medium" panose="02040604050005020304" pitchFamily="18" charset="0"/>
            </a:endParaRPr>
          </a:p>
        </p:txBody>
      </p:sp>
      <p:pic>
        <p:nvPicPr>
          <p:cNvPr id="6" name="Imagen 5" descr="Texto&#10;&#10;El contenido generado por IA puede ser incorrecto.">
            <a:extLst>
              <a:ext uri="{FF2B5EF4-FFF2-40B4-BE49-F238E27FC236}">
                <a16:creationId xmlns:a16="http://schemas.microsoft.com/office/drawing/2014/main" id="{6350240F-BB16-1BC1-9BE2-DEF7D8E41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2990FDEC-8A6D-322D-17B5-7D60DBE49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8" name="Imagen 7" descr="Texto&#10;&#10;El contenido generado por IA puede ser incorrecto.">
            <a:extLst>
              <a:ext uri="{FF2B5EF4-FFF2-40B4-BE49-F238E27FC236}">
                <a16:creationId xmlns:a16="http://schemas.microsoft.com/office/drawing/2014/main" id="{9A41665B-9BF0-F203-9E4C-5296789C3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1436572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5FA3B-BD13-BD09-E343-1C341DEEE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CF472-B71E-D382-3BF2-21426729A259}"/>
              </a:ext>
            </a:extLst>
          </p:cNvPr>
          <p:cNvSpPr>
            <a:spLocks noGrp="1"/>
          </p:cNvSpPr>
          <p:nvPr>
            <p:ph type="title"/>
          </p:nvPr>
        </p:nvSpPr>
        <p:spPr>
          <a:xfrm>
            <a:off x="504496" y="1289161"/>
            <a:ext cx="10972800" cy="1143000"/>
          </a:xfrm>
        </p:spPr>
        <p:txBody>
          <a:bodyPr>
            <a:normAutofit/>
          </a:bodyPr>
          <a:lstStyle/>
          <a:p>
            <a:r>
              <a:rPr lang="es-MX" noProof="0" dirty="0">
                <a:latin typeface="Amasis MT Pro Medium" panose="02040604050005020304" pitchFamily="18" charset="0"/>
              </a:rPr>
              <a:t>Desde la economía clásica</a:t>
            </a:r>
          </a:p>
        </p:txBody>
      </p:sp>
      <p:sp>
        <p:nvSpPr>
          <p:cNvPr id="3" name="Content Placeholder 2">
            <a:extLst>
              <a:ext uri="{FF2B5EF4-FFF2-40B4-BE49-F238E27FC236}">
                <a16:creationId xmlns:a16="http://schemas.microsoft.com/office/drawing/2014/main" id="{7429624C-B25B-E3C4-457D-7AC5A1071103}"/>
              </a:ext>
            </a:extLst>
          </p:cNvPr>
          <p:cNvSpPr>
            <a:spLocks noGrp="1"/>
          </p:cNvSpPr>
          <p:nvPr>
            <p:ph idx="1"/>
          </p:nvPr>
        </p:nvSpPr>
        <p:spPr>
          <a:xfrm>
            <a:off x="504496" y="2842511"/>
            <a:ext cx="10972800" cy="3542523"/>
          </a:xfrm>
        </p:spPr>
        <p:txBody>
          <a:bodyPr>
            <a:normAutofit/>
          </a:bodyPr>
          <a:lstStyle/>
          <a:p>
            <a:pPr marL="514350" indent="-514350" algn="just">
              <a:buFont typeface="+mj-lt"/>
              <a:buAutoNum type="alphaLcParenR"/>
            </a:pPr>
            <a:r>
              <a:rPr lang="es-MX" dirty="0">
                <a:latin typeface="Amasis MT Pro Medium" panose="02040604050005020304" pitchFamily="18" charset="0"/>
              </a:rPr>
              <a:t>Los economistas clásicos como Adam Smith y David Ricardo entendían la economía política como el estudio de la economía en sí misma. </a:t>
            </a:r>
          </a:p>
          <a:p>
            <a:pPr marL="514350" indent="-514350" algn="just">
              <a:buFont typeface="+mj-lt"/>
              <a:buAutoNum type="alphaLcParenR"/>
            </a:pPr>
            <a:r>
              <a:rPr lang="es-MX" dirty="0">
                <a:latin typeface="Amasis MT Pro Medium" panose="02040604050005020304" pitchFamily="18" charset="0"/>
              </a:rPr>
              <a:t>La clave era explicar la riqueza de las naciones y los mecanismos del mercado, sin necesidad de distinguir entre lo político y lo económico. </a:t>
            </a:r>
          </a:p>
          <a:p>
            <a:pPr marL="514350" indent="-514350" algn="just">
              <a:buFont typeface="+mj-lt"/>
              <a:buAutoNum type="alphaLcParenR"/>
            </a:pPr>
            <a:r>
              <a:rPr lang="es-MX" dirty="0">
                <a:latin typeface="Amasis MT Pro Medium" panose="02040604050005020304" pitchFamily="18" charset="0"/>
              </a:rPr>
              <a:t>La economía política era prácticamente sinónimo de economía.</a:t>
            </a:r>
            <a:endParaRPr lang="es-MX" noProof="0" dirty="0">
              <a:latin typeface="Amasis MT Pro Medium" panose="02040604050005020304" pitchFamily="18" charset="0"/>
            </a:endParaRPr>
          </a:p>
        </p:txBody>
      </p:sp>
      <p:pic>
        <p:nvPicPr>
          <p:cNvPr id="9" name="Imagen 8" descr="Texto&#10;&#10;El contenido generado por IA puede ser incorrecto.">
            <a:extLst>
              <a:ext uri="{FF2B5EF4-FFF2-40B4-BE49-F238E27FC236}">
                <a16:creationId xmlns:a16="http://schemas.microsoft.com/office/drawing/2014/main" id="{3DC03D75-F7CE-AA22-DA14-34909B3FC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10" name="Imagen 9" descr="Logotipo&#10;&#10;El contenido generado por IA puede ser incorrecto.">
            <a:extLst>
              <a:ext uri="{FF2B5EF4-FFF2-40B4-BE49-F238E27FC236}">
                <a16:creationId xmlns:a16="http://schemas.microsoft.com/office/drawing/2014/main" id="{E6B1B851-CF75-AC30-1D05-35A287B7C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1" name="Imagen 10" descr="Texto&#10;&#10;El contenido generado por IA puede ser incorrecto.">
            <a:extLst>
              <a:ext uri="{FF2B5EF4-FFF2-40B4-BE49-F238E27FC236}">
                <a16:creationId xmlns:a16="http://schemas.microsoft.com/office/drawing/2014/main" id="{D0054AA7-5D84-BE00-A2CF-DD39DA244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387826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B5D07-7687-F1C8-E035-4EC8509304FD}"/>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7288F9AF-ECD0-677B-53D3-F3EEEA204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51D32B6E-E5C9-1989-48B0-43134D2D2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B1286D01-ECC3-F6D8-348A-D6C8326ED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9" name="Gráfico 8" descr="Insignia 1 con relleno sólido">
            <a:extLst>
              <a:ext uri="{FF2B5EF4-FFF2-40B4-BE49-F238E27FC236}">
                <a16:creationId xmlns:a16="http://schemas.microsoft.com/office/drawing/2014/main" id="{9D28A3C0-BB6D-0EE7-C5C7-56C58F3EE1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12519" y="3751803"/>
            <a:ext cx="1387642" cy="1387642"/>
          </a:xfrm>
          <a:prstGeom prst="rect">
            <a:avLst/>
          </a:prstGeom>
        </p:spPr>
      </p:pic>
      <p:sp>
        <p:nvSpPr>
          <p:cNvPr id="17" name="CuadroTexto 16">
            <a:extLst>
              <a:ext uri="{FF2B5EF4-FFF2-40B4-BE49-F238E27FC236}">
                <a16:creationId xmlns:a16="http://schemas.microsoft.com/office/drawing/2014/main" id="{97DDD6CC-BDCA-FE48-38BC-D9841F08E60E}"/>
              </a:ext>
            </a:extLst>
          </p:cNvPr>
          <p:cNvSpPr txBox="1"/>
          <p:nvPr/>
        </p:nvSpPr>
        <p:spPr>
          <a:xfrm>
            <a:off x="973006" y="2727085"/>
            <a:ext cx="10666668" cy="923330"/>
          </a:xfrm>
          <a:prstGeom prst="rect">
            <a:avLst/>
          </a:prstGeom>
          <a:noFill/>
        </p:spPr>
        <p:txBody>
          <a:bodyPr wrap="square" rtlCol="0">
            <a:spAutoFit/>
          </a:bodyPr>
          <a:lstStyle/>
          <a:p>
            <a:r>
              <a:rPr lang="es-MX" sz="5400" b="1" dirty="0">
                <a:latin typeface="Amasis MT Pro Medium" panose="02040604050005020304" pitchFamily="18" charset="0"/>
              </a:rPr>
              <a:t>La economía como ciencia social</a:t>
            </a:r>
          </a:p>
        </p:txBody>
      </p:sp>
    </p:spTree>
    <p:extLst>
      <p:ext uri="{BB962C8B-B14F-4D97-AF65-F5344CB8AC3E}">
        <p14:creationId xmlns:p14="http://schemas.microsoft.com/office/powerpoint/2010/main" val="3495896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492A8-B6CB-BB85-9091-E987AD2D6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865BE-2BAD-8A48-68F7-0C4A88D879FA}"/>
              </a:ext>
            </a:extLst>
          </p:cNvPr>
          <p:cNvSpPr>
            <a:spLocks noGrp="1"/>
          </p:cNvSpPr>
          <p:nvPr>
            <p:ph type="title"/>
          </p:nvPr>
        </p:nvSpPr>
        <p:spPr>
          <a:xfrm>
            <a:off x="504496" y="1289161"/>
            <a:ext cx="10972800" cy="1143000"/>
          </a:xfrm>
        </p:spPr>
        <p:txBody>
          <a:bodyPr>
            <a:normAutofit/>
          </a:bodyPr>
          <a:lstStyle/>
          <a:p>
            <a:r>
              <a:rPr lang="es-MX" noProof="0" dirty="0">
                <a:latin typeface="Amasis MT Pro Medium" panose="02040604050005020304" pitchFamily="18" charset="0"/>
              </a:rPr>
              <a:t>Desde la economía neoclásica</a:t>
            </a:r>
          </a:p>
        </p:txBody>
      </p:sp>
      <p:sp>
        <p:nvSpPr>
          <p:cNvPr id="3" name="Content Placeholder 2">
            <a:extLst>
              <a:ext uri="{FF2B5EF4-FFF2-40B4-BE49-F238E27FC236}">
                <a16:creationId xmlns:a16="http://schemas.microsoft.com/office/drawing/2014/main" id="{B7DFB5E8-0E1B-B0AE-EE69-166E13A72718}"/>
              </a:ext>
            </a:extLst>
          </p:cNvPr>
          <p:cNvSpPr>
            <a:spLocks noGrp="1"/>
          </p:cNvSpPr>
          <p:nvPr>
            <p:ph idx="1"/>
          </p:nvPr>
        </p:nvSpPr>
        <p:spPr>
          <a:xfrm>
            <a:off x="504496" y="2654578"/>
            <a:ext cx="10972800" cy="3542523"/>
          </a:xfrm>
        </p:spPr>
        <p:txBody>
          <a:bodyPr>
            <a:normAutofit/>
          </a:bodyPr>
          <a:lstStyle/>
          <a:p>
            <a:pPr marL="514350" indent="-514350" algn="just">
              <a:buFont typeface="+mj-lt"/>
              <a:buAutoNum type="alphaLcParenR"/>
            </a:pPr>
            <a:r>
              <a:rPr lang="es-MX" dirty="0">
                <a:latin typeface="Amasis MT Pro Medium" panose="02040604050005020304" pitchFamily="18" charset="0"/>
              </a:rPr>
              <a:t>Los economistas neoclásicos redefinieron el término. Para ellos, la economía política era la aplicación de las herramientas formales de la economía —como la teoría de la elección racional— para explicar todo tipo de comportamientos humanos, incluso políticos. </a:t>
            </a:r>
          </a:p>
          <a:p>
            <a:pPr marL="514350" indent="-514350" algn="just">
              <a:buFont typeface="+mj-lt"/>
              <a:buAutoNum type="alphaLcParenR"/>
            </a:pPr>
            <a:r>
              <a:rPr lang="es-MX" dirty="0">
                <a:latin typeface="Amasis MT Pro Medium" panose="02040604050005020304" pitchFamily="18" charset="0"/>
              </a:rPr>
              <a:t>Aparece la idea del “</a:t>
            </a:r>
            <a:r>
              <a:rPr lang="es-MX" i="1" dirty="0">
                <a:latin typeface="Amasis MT Pro Medium" panose="02040604050005020304" pitchFamily="18" charset="0"/>
              </a:rPr>
              <a:t>homo </a:t>
            </a:r>
            <a:r>
              <a:rPr lang="es-MX" i="1" dirty="0" err="1">
                <a:latin typeface="Amasis MT Pro Medium" panose="02040604050005020304" pitchFamily="18" charset="0"/>
              </a:rPr>
              <a:t>economicus</a:t>
            </a:r>
            <a:r>
              <a:rPr lang="es-MX" dirty="0">
                <a:latin typeface="Amasis MT Pro Medium" panose="02040604050005020304" pitchFamily="18" charset="0"/>
              </a:rPr>
              <a:t>” que maximiza beneficios y minimiza costos.</a:t>
            </a:r>
            <a:endParaRPr lang="es-MX" noProof="0" dirty="0">
              <a:latin typeface="Amasis MT Pro Medium" panose="02040604050005020304" pitchFamily="18" charset="0"/>
            </a:endParaRPr>
          </a:p>
        </p:txBody>
      </p:sp>
      <p:pic>
        <p:nvPicPr>
          <p:cNvPr id="9" name="Imagen 8" descr="Texto&#10;&#10;El contenido generado por IA puede ser incorrecto.">
            <a:extLst>
              <a:ext uri="{FF2B5EF4-FFF2-40B4-BE49-F238E27FC236}">
                <a16:creationId xmlns:a16="http://schemas.microsoft.com/office/drawing/2014/main" id="{083B5246-BB27-4736-209A-C7C58D35E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10" name="Imagen 9" descr="Logotipo&#10;&#10;El contenido generado por IA puede ser incorrecto.">
            <a:extLst>
              <a:ext uri="{FF2B5EF4-FFF2-40B4-BE49-F238E27FC236}">
                <a16:creationId xmlns:a16="http://schemas.microsoft.com/office/drawing/2014/main" id="{46C15809-0C4B-0C57-A7EE-61A000C67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1" name="Imagen 10" descr="Texto&#10;&#10;El contenido generado por IA puede ser incorrecto.">
            <a:extLst>
              <a:ext uri="{FF2B5EF4-FFF2-40B4-BE49-F238E27FC236}">
                <a16:creationId xmlns:a16="http://schemas.microsoft.com/office/drawing/2014/main" id="{F8C30116-9E08-8B34-CBA8-1A3291EE9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530544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4B81-1328-79A4-9326-B4EFE5077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73821-0628-8CC7-7242-96BAFB8CECC7}"/>
              </a:ext>
            </a:extLst>
          </p:cNvPr>
          <p:cNvSpPr>
            <a:spLocks noGrp="1"/>
          </p:cNvSpPr>
          <p:nvPr>
            <p:ph type="title"/>
          </p:nvPr>
        </p:nvSpPr>
        <p:spPr>
          <a:xfrm>
            <a:off x="504496" y="1289161"/>
            <a:ext cx="10972800" cy="1143000"/>
          </a:xfrm>
        </p:spPr>
        <p:txBody>
          <a:bodyPr>
            <a:normAutofit/>
          </a:bodyPr>
          <a:lstStyle/>
          <a:p>
            <a:r>
              <a:rPr lang="es-MX" noProof="0" dirty="0">
                <a:latin typeface="Amasis MT Pro Medium" panose="02040604050005020304" pitchFamily="18" charset="0"/>
              </a:rPr>
              <a:t>Desde </a:t>
            </a:r>
            <a:r>
              <a:rPr lang="es-MX" dirty="0">
                <a:latin typeface="Amasis MT Pro Medium" panose="02040604050005020304" pitchFamily="18" charset="0"/>
              </a:rPr>
              <a:t>la economía marxista</a:t>
            </a:r>
            <a:endParaRPr lang="es-MX" noProof="0" dirty="0">
              <a:latin typeface="Amasis MT Pro Medium" panose="02040604050005020304" pitchFamily="18" charset="0"/>
            </a:endParaRPr>
          </a:p>
        </p:txBody>
      </p:sp>
      <p:sp>
        <p:nvSpPr>
          <p:cNvPr id="3" name="Content Placeholder 2">
            <a:extLst>
              <a:ext uri="{FF2B5EF4-FFF2-40B4-BE49-F238E27FC236}">
                <a16:creationId xmlns:a16="http://schemas.microsoft.com/office/drawing/2014/main" id="{49A3A163-3E44-2D13-30C4-1EEE81919D50}"/>
              </a:ext>
            </a:extLst>
          </p:cNvPr>
          <p:cNvSpPr>
            <a:spLocks noGrp="1"/>
          </p:cNvSpPr>
          <p:nvPr>
            <p:ph idx="1"/>
          </p:nvPr>
        </p:nvSpPr>
        <p:spPr>
          <a:xfrm>
            <a:off x="504496" y="2654578"/>
            <a:ext cx="10972800" cy="3542523"/>
          </a:xfrm>
        </p:spPr>
        <p:txBody>
          <a:bodyPr>
            <a:normAutofit/>
          </a:bodyPr>
          <a:lstStyle/>
          <a:p>
            <a:pPr marL="514350" indent="-514350" algn="just">
              <a:buFont typeface="+mj-lt"/>
              <a:buAutoNum type="alphaLcParenR"/>
            </a:pPr>
            <a:r>
              <a:rPr lang="es-MX" dirty="0">
                <a:latin typeface="Amasis MT Pro Medium" panose="02040604050005020304" pitchFamily="18" charset="0"/>
              </a:rPr>
              <a:t>Entienden la economía política como un análisis de las relaciones de poder basadas en la propiedad, las clases sociales y el control de los medios de producción. </a:t>
            </a:r>
          </a:p>
          <a:p>
            <a:pPr marL="514350" indent="-514350" algn="just">
              <a:buFont typeface="+mj-lt"/>
              <a:buAutoNum type="alphaLcParenR"/>
            </a:pPr>
            <a:r>
              <a:rPr lang="es-MX" dirty="0">
                <a:latin typeface="Amasis MT Pro Medium" panose="02040604050005020304" pitchFamily="18" charset="0"/>
              </a:rPr>
              <a:t>Lo político y lo económico no se pueden separar: el mercado refleja la lucha de clases y las estructuras de explotación.</a:t>
            </a:r>
            <a:endParaRPr lang="es-MX" noProof="0" dirty="0">
              <a:latin typeface="Amasis MT Pro Medium" panose="02040604050005020304" pitchFamily="18" charset="0"/>
            </a:endParaRPr>
          </a:p>
        </p:txBody>
      </p:sp>
      <p:pic>
        <p:nvPicPr>
          <p:cNvPr id="9" name="Imagen 8" descr="Texto&#10;&#10;El contenido generado por IA puede ser incorrecto.">
            <a:extLst>
              <a:ext uri="{FF2B5EF4-FFF2-40B4-BE49-F238E27FC236}">
                <a16:creationId xmlns:a16="http://schemas.microsoft.com/office/drawing/2014/main" id="{673C4972-4453-836A-5248-6F0359C10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10" name="Imagen 9" descr="Logotipo&#10;&#10;El contenido generado por IA puede ser incorrecto.">
            <a:extLst>
              <a:ext uri="{FF2B5EF4-FFF2-40B4-BE49-F238E27FC236}">
                <a16:creationId xmlns:a16="http://schemas.microsoft.com/office/drawing/2014/main" id="{1FEE55DD-88FF-D8EA-C075-EBAEC9897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1" name="Imagen 10" descr="Texto&#10;&#10;El contenido generado por IA puede ser incorrecto.">
            <a:extLst>
              <a:ext uri="{FF2B5EF4-FFF2-40B4-BE49-F238E27FC236}">
                <a16:creationId xmlns:a16="http://schemas.microsoft.com/office/drawing/2014/main" id="{7733ABB1-03DF-3354-985D-8903D2A1A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2114572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F535BA84-F1DD-CEE3-35F1-81E96AAA5E8B}"/>
              </a:ext>
            </a:extLst>
          </p:cNvPr>
          <p:cNvGraphicFramePr>
            <a:graphicFrameLocks noGrp="1"/>
          </p:cNvGraphicFramePr>
          <p:nvPr>
            <p:ph idx="1"/>
            <p:extLst>
              <p:ext uri="{D42A27DB-BD31-4B8C-83A1-F6EECF244321}">
                <p14:modId xmlns:p14="http://schemas.microsoft.com/office/powerpoint/2010/main" val="1696768018"/>
              </p:ext>
            </p:extLst>
          </p:nvPr>
        </p:nvGraphicFramePr>
        <p:xfrm>
          <a:off x="-80211" y="1207661"/>
          <a:ext cx="12352421" cy="5460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Texto&#10;&#10;El contenido generado por IA puede ser incorrecto.">
            <a:extLst>
              <a:ext uri="{FF2B5EF4-FFF2-40B4-BE49-F238E27FC236}">
                <a16:creationId xmlns:a16="http://schemas.microsoft.com/office/drawing/2014/main" id="{44E5A532-7990-CC40-6A62-A392F4D4E9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036C6B77-F17F-F385-EFD5-9380338755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1A328657-4B3D-702C-72E6-BDF6FE8A04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40" y="3096371"/>
            <a:ext cx="10972800" cy="1143000"/>
          </a:xfrm>
        </p:spPr>
        <p:txBody>
          <a:bodyPr>
            <a:normAutofit fontScale="90000"/>
          </a:bodyPr>
          <a:lstStyle/>
          <a:p>
            <a:pPr algn="ctr"/>
            <a:r>
              <a:rPr lang="es-MX" noProof="0" dirty="0">
                <a:latin typeface="Amasis MT Pro Medium" panose="02040604050005020304" pitchFamily="18" charset="0"/>
              </a:rPr>
              <a:t>Tres problemas de la Economía Política Internacional</a:t>
            </a:r>
          </a:p>
        </p:txBody>
      </p:sp>
      <p:pic>
        <p:nvPicPr>
          <p:cNvPr id="4" name="Imagen 3" descr="Texto&#10;&#10;El contenido generado por IA puede ser incorrecto.">
            <a:extLst>
              <a:ext uri="{FF2B5EF4-FFF2-40B4-BE49-F238E27FC236}">
                <a16:creationId xmlns:a16="http://schemas.microsoft.com/office/drawing/2014/main" id="{4A59FE61-A014-48FA-93F9-116616E9A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137E51C9-0847-83C0-020D-7380A541A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1FD60500-FB57-B017-2421-8F074DD78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F7C7-B592-1FC6-326C-9D221CF6F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CAD09-595C-5B2C-5173-3CD4128750D2}"/>
              </a:ext>
            </a:extLst>
          </p:cNvPr>
          <p:cNvSpPr>
            <a:spLocks noGrp="1"/>
          </p:cNvSpPr>
          <p:nvPr>
            <p:ph type="title"/>
          </p:nvPr>
        </p:nvSpPr>
        <p:spPr>
          <a:xfrm>
            <a:off x="609600" y="1453439"/>
            <a:ext cx="10972800" cy="1143000"/>
          </a:xfrm>
        </p:spPr>
        <p:txBody>
          <a:bodyPr/>
          <a:lstStyle/>
          <a:p>
            <a:r>
              <a:rPr lang="es-MX" dirty="0">
                <a:latin typeface="Amasis MT Pro Medium" panose="02040604050005020304" pitchFamily="18" charset="0"/>
              </a:rPr>
              <a:t>Problema 1. Causas y efectos políticos </a:t>
            </a:r>
            <a:endParaRPr lang="es-MX" noProof="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C98C15A5-DC7E-7994-5954-A96AE5C02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A782DF9E-DF43-8EDC-173C-27794CF3D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CEBCB095-8205-DA2C-79CD-B3D38778F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3" name="Content Placeholder 2">
            <a:extLst>
              <a:ext uri="{FF2B5EF4-FFF2-40B4-BE49-F238E27FC236}">
                <a16:creationId xmlns:a16="http://schemas.microsoft.com/office/drawing/2014/main" id="{6E0FF34A-1B2D-576A-A392-EF37B266500D}"/>
              </a:ext>
            </a:extLst>
          </p:cNvPr>
          <p:cNvSpPr>
            <a:spLocks noGrp="1"/>
          </p:cNvSpPr>
          <p:nvPr>
            <p:ph idx="1"/>
          </p:nvPr>
        </p:nvSpPr>
        <p:spPr>
          <a:xfrm>
            <a:off x="504496" y="2777735"/>
            <a:ext cx="10972800" cy="3542523"/>
          </a:xfrm>
        </p:spPr>
        <p:txBody>
          <a:bodyPr>
            <a:normAutofit/>
          </a:bodyPr>
          <a:lstStyle/>
          <a:p>
            <a:pPr marL="514350" indent="-514350" algn="just">
              <a:buFont typeface="+mj-lt"/>
              <a:buAutoNum type="alphaLcParenR"/>
            </a:pPr>
            <a:r>
              <a:rPr lang="es-MX" dirty="0">
                <a:latin typeface="Amasis MT Pro Medium" panose="02040604050005020304" pitchFamily="18" charset="0"/>
              </a:rPr>
              <a:t>El problema es que el desarrollo de la economía mundial de mercado no es neutral. </a:t>
            </a:r>
          </a:p>
          <a:p>
            <a:pPr marL="514350" indent="-514350" algn="just">
              <a:buFont typeface="+mj-lt"/>
              <a:buAutoNum type="alphaLcParenR"/>
            </a:pPr>
            <a:r>
              <a:rPr lang="es-MX" dirty="0">
                <a:latin typeface="Amasis MT Pro Medium" panose="02040604050005020304" pitchFamily="18" charset="0"/>
              </a:rPr>
              <a:t>Puede generar cooperación y paz según los liberales, o conflictos, desigualdades e imperialismo según nacionalistas y marxistas. </a:t>
            </a:r>
          </a:p>
          <a:p>
            <a:pPr marL="514350" indent="-514350" algn="just">
              <a:buFont typeface="+mj-lt"/>
              <a:buAutoNum type="alphaLcParenR"/>
            </a:pPr>
            <a:r>
              <a:rPr lang="es-MX" dirty="0">
                <a:latin typeface="Amasis MT Pro Medium" panose="02040604050005020304" pitchFamily="18" charset="0"/>
              </a:rPr>
              <a:t>La gran pregunta es si el sistema puede funcionar de manera estable por sí mismo o si siempre requiere de un poder hegemónico que lo ordene.</a:t>
            </a:r>
            <a:endParaRPr lang="es-MX" noProof="0" dirty="0">
              <a:latin typeface="Amasis MT Pro Medium" panose="02040604050005020304" pitchFamily="18" charset="0"/>
            </a:endParaRPr>
          </a:p>
        </p:txBody>
      </p:sp>
    </p:spTree>
    <p:extLst>
      <p:ext uri="{BB962C8B-B14F-4D97-AF65-F5344CB8AC3E}">
        <p14:creationId xmlns:p14="http://schemas.microsoft.com/office/powerpoint/2010/main" val="3449229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9BD22-861C-EF47-3E06-ED987FE69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60BC6-6FD3-2BBF-1E4F-E4C8900D7364}"/>
              </a:ext>
            </a:extLst>
          </p:cNvPr>
          <p:cNvSpPr>
            <a:spLocks noGrp="1"/>
          </p:cNvSpPr>
          <p:nvPr>
            <p:ph type="title"/>
          </p:nvPr>
        </p:nvSpPr>
        <p:spPr>
          <a:xfrm>
            <a:off x="609600" y="1453439"/>
            <a:ext cx="10972800" cy="1143000"/>
          </a:xfrm>
        </p:spPr>
        <p:txBody>
          <a:bodyPr>
            <a:normAutofit fontScale="90000"/>
          </a:bodyPr>
          <a:lstStyle/>
          <a:p>
            <a:r>
              <a:rPr lang="es-MX" dirty="0">
                <a:latin typeface="Amasis MT Pro Medium" panose="02040604050005020304" pitchFamily="18" charset="0"/>
              </a:rPr>
              <a:t>Problema 2. Relación entre el cambio económico y el cambio político</a:t>
            </a:r>
            <a:endParaRPr lang="es-MX" noProof="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96D1A258-14A6-672B-12F1-10F0E7F37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17878F2F-71DD-9B2D-DB9F-80AC3E04F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4113FB64-F8F2-071A-75E4-CB44AA01F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3" name="Content Placeholder 2">
            <a:extLst>
              <a:ext uri="{FF2B5EF4-FFF2-40B4-BE49-F238E27FC236}">
                <a16:creationId xmlns:a16="http://schemas.microsoft.com/office/drawing/2014/main" id="{ADAA0DFB-4E9E-107E-A3B6-EEA69CA03F48}"/>
              </a:ext>
            </a:extLst>
          </p:cNvPr>
          <p:cNvSpPr>
            <a:spLocks noGrp="1"/>
          </p:cNvSpPr>
          <p:nvPr>
            <p:ph idx="1"/>
          </p:nvPr>
        </p:nvSpPr>
        <p:spPr>
          <a:xfrm>
            <a:off x="504496" y="2946246"/>
            <a:ext cx="10972800" cy="3542523"/>
          </a:xfrm>
        </p:spPr>
        <p:txBody>
          <a:bodyPr>
            <a:normAutofit/>
          </a:bodyPr>
          <a:lstStyle/>
          <a:p>
            <a:pPr marL="514350" indent="-514350" algn="just">
              <a:buFont typeface="+mj-lt"/>
              <a:buAutoNum type="alphaLcParenR"/>
            </a:pPr>
            <a:r>
              <a:rPr lang="es-MX" dirty="0">
                <a:latin typeface="Amasis MT Pro Medium" panose="02040604050005020304" pitchFamily="18" charset="0"/>
              </a:rPr>
              <a:t>Cómo los cambios en la economía mundial desestabilizan el orden político internacional y, a la vez, cómo las decisiones y conflictos políticos retroalimentan esas transformaciones económicas. </a:t>
            </a:r>
          </a:p>
          <a:p>
            <a:pPr marL="514350" indent="-514350" algn="just">
              <a:buFont typeface="+mj-lt"/>
              <a:buAutoNum type="alphaLcParenR"/>
            </a:pPr>
            <a:r>
              <a:rPr lang="es-MX" dirty="0">
                <a:latin typeface="Amasis MT Pro Medium" panose="02040604050005020304" pitchFamily="18" charset="0"/>
              </a:rPr>
              <a:t>Cómo se reconfigura el equilibrio de poder mundial cuando el sistema económico entra en crisis o transición.</a:t>
            </a:r>
            <a:endParaRPr lang="es-MX" noProof="0" dirty="0">
              <a:latin typeface="Amasis MT Pro Medium" panose="02040604050005020304" pitchFamily="18" charset="0"/>
            </a:endParaRPr>
          </a:p>
        </p:txBody>
      </p:sp>
    </p:spTree>
    <p:extLst>
      <p:ext uri="{BB962C8B-B14F-4D97-AF65-F5344CB8AC3E}">
        <p14:creationId xmlns:p14="http://schemas.microsoft.com/office/powerpoint/2010/main" val="2992241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8E519-4668-FF7B-89B1-BAE73B796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D7440-A1E6-4297-DCB7-EFB6363B2338}"/>
              </a:ext>
            </a:extLst>
          </p:cNvPr>
          <p:cNvSpPr>
            <a:spLocks noGrp="1"/>
          </p:cNvSpPr>
          <p:nvPr>
            <p:ph type="title"/>
          </p:nvPr>
        </p:nvSpPr>
        <p:spPr>
          <a:xfrm>
            <a:off x="609600" y="2024939"/>
            <a:ext cx="10972800" cy="1143000"/>
          </a:xfrm>
        </p:spPr>
        <p:txBody>
          <a:bodyPr>
            <a:normAutofit fontScale="90000"/>
          </a:bodyPr>
          <a:lstStyle/>
          <a:p>
            <a:r>
              <a:rPr lang="es-MX" dirty="0">
                <a:latin typeface="Amasis MT Pro Medium" panose="02040604050005020304" pitchFamily="18" charset="0"/>
              </a:rPr>
              <a:t>Problema 3. La significación de la economía mundial de mercado para las economías nacionales</a:t>
            </a:r>
            <a:endParaRPr lang="es-MX" noProof="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2C15F791-864E-2912-8F8D-FC77A91F0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0165CB8F-BE36-D348-14DB-2A9AEDE59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17A4CA6D-7BB3-F866-29B8-259E0C8AC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3" name="Content Placeholder 2">
            <a:extLst>
              <a:ext uri="{FF2B5EF4-FFF2-40B4-BE49-F238E27FC236}">
                <a16:creationId xmlns:a16="http://schemas.microsoft.com/office/drawing/2014/main" id="{7923A5C4-5AA1-1979-3818-A6B4D0E9A276}"/>
              </a:ext>
            </a:extLst>
          </p:cNvPr>
          <p:cNvSpPr>
            <a:spLocks noGrp="1"/>
          </p:cNvSpPr>
          <p:nvPr>
            <p:ph idx="1"/>
          </p:nvPr>
        </p:nvSpPr>
        <p:spPr>
          <a:xfrm>
            <a:off x="504496" y="4035972"/>
            <a:ext cx="10972800" cy="2452797"/>
          </a:xfrm>
        </p:spPr>
        <p:txBody>
          <a:bodyPr>
            <a:normAutofit/>
          </a:bodyPr>
          <a:lstStyle/>
          <a:p>
            <a:pPr marL="0" indent="0" algn="just">
              <a:buNone/>
            </a:pPr>
            <a:r>
              <a:rPr lang="es-MX" dirty="0">
                <a:latin typeface="Amasis MT Pro Medium" panose="02040604050005020304" pitchFamily="18" charset="0"/>
              </a:rPr>
              <a:t>El problema consiste en entender si el mercado mundial ayuda al bienestar global o si concentra riqueza y poder en unos pocos, y genera subdesarrollo y crisis.</a:t>
            </a:r>
            <a:endParaRPr lang="es-MX" noProof="0" dirty="0">
              <a:latin typeface="Amasis MT Pro Medium" panose="02040604050005020304" pitchFamily="18" charset="0"/>
            </a:endParaRPr>
          </a:p>
        </p:txBody>
      </p:sp>
    </p:spTree>
    <p:extLst>
      <p:ext uri="{BB962C8B-B14F-4D97-AF65-F5344CB8AC3E}">
        <p14:creationId xmlns:p14="http://schemas.microsoft.com/office/powerpoint/2010/main" val="878146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2" y="1898486"/>
            <a:ext cx="10972800" cy="1143000"/>
          </a:xfrm>
        </p:spPr>
        <p:txBody>
          <a:bodyPr/>
          <a:lstStyle/>
          <a:p>
            <a:r>
              <a:rPr lang="es-MX" noProof="0" dirty="0">
                <a:latin typeface="Amasis MT Pro Medium" panose="02040604050005020304" pitchFamily="18" charset="0"/>
              </a:rPr>
              <a:t>Importancia del mercado</a:t>
            </a:r>
          </a:p>
        </p:txBody>
      </p:sp>
      <p:sp>
        <p:nvSpPr>
          <p:cNvPr id="3" name="Content Placeholder 2"/>
          <p:cNvSpPr>
            <a:spLocks noGrp="1"/>
          </p:cNvSpPr>
          <p:nvPr>
            <p:ph idx="1"/>
          </p:nvPr>
        </p:nvSpPr>
        <p:spPr>
          <a:xfrm>
            <a:off x="609600" y="2900855"/>
            <a:ext cx="10972800" cy="3225309"/>
          </a:xfrm>
        </p:spPr>
        <p:txBody>
          <a:bodyPr/>
          <a:lstStyle/>
          <a:p>
            <a:endParaRPr dirty="0">
              <a:latin typeface="Amasis MT Pro Medium" panose="02040604050005020304" pitchFamily="18" charset="0"/>
            </a:endParaRPr>
          </a:p>
          <a:p>
            <a:pPr marL="514350" indent="-514350">
              <a:buFont typeface="+mj-lt"/>
              <a:buAutoNum type="alphaLcParenR"/>
            </a:pPr>
            <a:r>
              <a:rPr lang="es-MX" noProof="0" dirty="0">
                <a:latin typeface="Amasis MT Pro Medium" panose="02040604050005020304" pitchFamily="18" charset="0"/>
              </a:rPr>
              <a:t>Motor del cambio social como lo proponían Polanyi</a:t>
            </a:r>
            <a:r>
              <a:rPr lang="es-MX" dirty="0">
                <a:latin typeface="Amasis MT Pro Medium" panose="02040604050005020304" pitchFamily="18" charset="0"/>
              </a:rPr>
              <a:t> y</a:t>
            </a:r>
            <a:r>
              <a:rPr lang="es-MX" noProof="0" dirty="0">
                <a:latin typeface="Amasis MT Pro Medium" panose="02040604050005020304" pitchFamily="18" charset="0"/>
              </a:rPr>
              <a:t> Marx.</a:t>
            </a:r>
          </a:p>
          <a:p>
            <a:pPr marL="514350" indent="-514350">
              <a:buFont typeface="+mj-lt"/>
              <a:buAutoNum type="alphaLcParenR"/>
            </a:pPr>
            <a:r>
              <a:rPr lang="es-MX" noProof="0" dirty="0">
                <a:latin typeface="Amasis MT Pro Medium" panose="02040604050005020304" pitchFamily="18" charset="0"/>
              </a:rPr>
              <a:t>Capitalismo dinámico, innovación y competencia.</a:t>
            </a:r>
          </a:p>
          <a:p>
            <a:pPr marL="514350" indent="-514350">
              <a:buFont typeface="+mj-lt"/>
              <a:buAutoNum type="alphaLcParenR"/>
            </a:pPr>
            <a:r>
              <a:rPr lang="es-MX" noProof="0" dirty="0">
                <a:latin typeface="Amasis MT Pro Medium" panose="02040604050005020304" pitchFamily="18" charset="0"/>
              </a:rPr>
              <a:t>Fundamentalmente construye </a:t>
            </a:r>
            <a:r>
              <a:rPr lang="es-MX" i="1" noProof="0" dirty="0">
                <a:latin typeface="Amasis MT Pro Medium" panose="02040604050005020304" pitchFamily="18" charset="0"/>
              </a:rPr>
              <a:t>interdependencia</a:t>
            </a:r>
          </a:p>
        </p:txBody>
      </p:sp>
      <p:pic>
        <p:nvPicPr>
          <p:cNvPr id="4" name="Imagen 3" descr="Texto&#10;&#10;El contenido generado por IA puede ser incorrecto.">
            <a:extLst>
              <a:ext uri="{FF2B5EF4-FFF2-40B4-BE49-F238E27FC236}">
                <a16:creationId xmlns:a16="http://schemas.microsoft.com/office/drawing/2014/main" id="{A7C336EE-4922-927C-38D3-7434797E8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D6C55243-1C2E-4162-8E37-2E3E44BE5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FA50E891-DF8B-8DF9-9256-D411E4247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8604"/>
            <a:ext cx="10972800" cy="858687"/>
          </a:xfrm>
        </p:spPr>
        <p:txBody>
          <a:bodyPr/>
          <a:lstStyle/>
          <a:p>
            <a:r>
              <a:rPr lang="es-MX" noProof="0" dirty="0">
                <a:latin typeface="Amasis MT Pro Medium" panose="02040604050005020304" pitchFamily="18" charset="0"/>
              </a:rPr>
              <a:t>Consecuencias del mercado</a:t>
            </a:r>
          </a:p>
        </p:txBody>
      </p:sp>
      <p:sp>
        <p:nvSpPr>
          <p:cNvPr id="3" name="Content Placeholder 2"/>
          <p:cNvSpPr>
            <a:spLocks noGrp="1"/>
          </p:cNvSpPr>
          <p:nvPr>
            <p:ph idx="1"/>
          </p:nvPr>
        </p:nvSpPr>
        <p:spPr>
          <a:xfrm>
            <a:off x="609600" y="2751232"/>
            <a:ext cx="10972800" cy="2766847"/>
          </a:xfrm>
        </p:spPr>
        <p:txBody>
          <a:bodyPr/>
          <a:lstStyle/>
          <a:p>
            <a:pPr marL="514350" indent="-514350">
              <a:buFont typeface="+mj-lt"/>
              <a:buAutoNum type="alphaLcParenR"/>
            </a:pPr>
            <a:endParaRPr lang="es-MX" noProof="0" dirty="0">
              <a:latin typeface="Amasis MT Pro Medium" panose="02040604050005020304" pitchFamily="18" charset="0"/>
            </a:endParaRPr>
          </a:p>
          <a:p>
            <a:pPr marL="514350" indent="-514350">
              <a:buFont typeface="+mj-lt"/>
              <a:buAutoNum type="alphaLcParenR"/>
            </a:pPr>
            <a:r>
              <a:rPr lang="es-MX" noProof="0" dirty="0">
                <a:latin typeface="Amasis MT Pro Medium" panose="02040604050005020304" pitchFamily="18" charset="0"/>
              </a:rPr>
              <a:t>Económicas: crecimiento, innovación, desigualdad.</a:t>
            </a:r>
          </a:p>
          <a:p>
            <a:pPr marL="514350" indent="-514350">
              <a:buFont typeface="+mj-lt"/>
              <a:buAutoNum type="alphaLcParenR"/>
            </a:pPr>
            <a:r>
              <a:rPr lang="es-MX" noProof="0" dirty="0">
                <a:latin typeface="Amasis MT Pro Medium" panose="02040604050005020304" pitchFamily="18" charset="0"/>
              </a:rPr>
              <a:t>Sociales: disolución de estructuras tradicionales.</a:t>
            </a:r>
          </a:p>
          <a:p>
            <a:pPr marL="514350" indent="-514350">
              <a:buFont typeface="+mj-lt"/>
              <a:buAutoNum type="alphaLcParenR"/>
            </a:pPr>
            <a:r>
              <a:rPr lang="es-MX" noProof="0" dirty="0">
                <a:latin typeface="Amasis MT Pro Medium" panose="02040604050005020304" pitchFamily="18" charset="0"/>
              </a:rPr>
              <a:t>Políticas: distribución de poder, vulnerabilidad.</a:t>
            </a:r>
          </a:p>
        </p:txBody>
      </p:sp>
      <p:pic>
        <p:nvPicPr>
          <p:cNvPr id="4" name="Imagen 3" descr="Texto&#10;&#10;El contenido generado por IA puede ser incorrecto.">
            <a:extLst>
              <a:ext uri="{FF2B5EF4-FFF2-40B4-BE49-F238E27FC236}">
                <a16:creationId xmlns:a16="http://schemas.microsoft.com/office/drawing/2014/main" id="{ED8ACE89-D48D-C3EF-FA50-B1027D6F4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63BCF095-0BD4-F86F-22FE-3EC4FB574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753C4E43-510E-8A68-CB8E-A3A0866AA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A8292-1658-E362-5AF8-B1941EC0A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0AB97-98CB-987C-9A93-C229D53B5A47}"/>
              </a:ext>
            </a:extLst>
          </p:cNvPr>
          <p:cNvSpPr>
            <a:spLocks noGrp="1"/>
          </p:cNvSpPr>
          <p:nvPr>
            <p:ph type="title"/>
          </p:nvPr>
        </p:nvSpPr>
        <p:spPr>
          <a:xfrm>
            <a:off x="609600" y="1835424"/>
            <a:ext cx="10972800" cy="1143000"/>
          </a:xfrm>
        </p:spPr>
        <p:txBody>
          <a:bodyPr/>
          <a:lstStyle/>
          <a:p>
            <a:r>
              <a:rPr lang="es-MX" noProof="0" dirty="0">
                <a:latin typeface="Amasis MT Pro Medium" panose="02040604050005020304" pitchFamily="18" charset="0"/>
              </a:rPr>
              <a:t>Respuestas políticas del Estado</a:t>
            </a:r>
          </a:p>
        </p:txBody>
      </p:sp>
      <p:sp>
        <p:nvSpPr>
          <p:cNvPr id="3" name="Content Placeholder 2">
            <a:extLst>
              <a:ext uri="{FF2B5EF4-FFF2-40B4-BE49-F238E27FC236}">
                <a16:creationId xmlns:a16="http://schemas.microsoft.com/office/drawing/2014/main" id="{AD5EF9D1-D19A-8E29-D36F-F5F995BD96C9}"/>
              </a:ext>
            </a:extLst>
          </p:cNvPr>
          <p:cNvSpPr>
            <a:spLocks noGrp="1"/>
          </p:cNvSpPr>
          <p:nvPr>
            <p:ph idx="1"/>
          </p:nvPr>
        </p:nvSpPr>
        <p:spPr>
          <a:xfrm>
            <a:off x="609600" y="2837793"/>
            <a:ext cx="10972800" cy="3288371"/>
          </a:xfrm>
        </p:spPr>
        <p:txBody>
          <a:bodyPr>
            <a:normAutofit/>
          </a:bodyPr>
          <a:lstStyle/>
          <a:p>
            <a:endParaRPr dirty="0">
              <a:latin typeface="Amasis MT Pro Medium" panose="02040604050005020304" pitchFamily="18" charset="0"/>
            </a:endParaRPr>
          </a:p>
          <a:p>
            <a:pPr marL="514350" indent="-514350">
              <a:buFont typeface="+mj-lt"/>
              <a:buAutoNum type="alphaLcParenR"/>
            </a:pPr>
            <a:r>
              <a:rPr lang="es-MX" noProof="0" dirty="0">
                <a:latin typeface="Amasis MT Pro Medium" panose="02040604050005020304" pitchFamily="18" charset="0"/>
              </a:rPr>
              <a:t>Intervención para limitar efectos negativos para su economía.</a:t>
            </a:r>
          </a:p>
          <a:p>
            <a:pPr marL="514350" indent="-514350">
              <a:buFont typeface="+mj-lt"/>
              <a:buAutoNum type="alphaLcParenR"/>
            </a:pPr>
            <a:r>
              <a:rPr lang="es-MX" noProof="0" dirty="0">
                <a:latin typeface="Amasis MT Pro Medium" panose="02040604050005020304" pitchFamily="18" charset="0"/>
              </a:rPr>
              <a:t>Competencia por definir las reglas internacionales del sistema financiero.</a:t>
            </a:r>
          </a:p>
          <a:p>
            <a:pPr marL="514350" indent="-514350">
              <a:buFont typeface="+mj-lt"/>
              <a:buAutoNum type="alphaLcParenR"/>
            </a:pPr>
            <a:r>
              <a:rPr lang="es-MX" noProof="0" dirty="0">
                <a:latin typeface="Amasis MT Pro Medium" panose="02040604050005020304" pitchFamily="18" charset="0"/>
              </a:rPr>
              <a:t>Búsqueda de un mayor control en el comercio y la inversión.</a:t>
            </a:r>
          </a:p>
          <a:p>
            <a:pPr marL="514350" indent="-514350">
              <a:buFont typeface="+mj-lt"/>
              <a:buAutoNum type="alphaLcParenR"/>
            </a:pPr>
            <a:r>
              <a:rPr lang="es-MX" dirty="0">
                <a:latin typeface="Amasis MT Pro Medium" panose="02040604050005020304" pitchFamily="18" charset="0"/>
              </a:rPr>
              <a:t>Buscan aumentar sus ganancias y beneficios colectivos.</a:t>
            </a:r>
            <a:endParaRPr lang="es-MX" noProof="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B34F11FA-CAA0-71A1-73EE-A1B1FBC0F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51CAA578-1DBF-8C0D-81FC-0AF4C63F9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61CEC1C6-D839-9CD2-42E9-D4B56F88A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154647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ocadillo nube: nube 10">
            <a:extLst>
              <a:ext uri="{FF2B5EF4-FFF2-40B4-BE49-F238E27FC236}">
                <a16:creationId xmlns:a16="http://schemas.microsoft.com/office/drawing/2014/main" id="{547ABD99-E528-3806-FB20-698CFC9BF541}"/>
              </a:ext>
            </a:extLst>
          </p:cNvPr>
          <p:cNvSpPr/>
          <p:nvPr/>
        </p:nvSpPr>
        <p:spPr>
          <a:xfrm>
            <a:off x="8809513" y="365533"/>
            <a:ext cx="2087584" cy="2011033"/>
          </a:xfrm>
          <a:prstGeom prst="cloudCallout">
            <a:avLst>
              <a:gd name="adj1" fmla="val -58703"/>
              <a:gd name="adj2" fmla="val 6250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dirty="0">
                <a:latin typeface="Amasis MT Pro Medium" panose="02040604050005020304" pitchFamily="18" charset="0"/>
              </a:rPr>
              <a:t>Recursos</a:t>
            </a:r>
          </a:p>
        </p:txBody>
      </p:sp>
      <p:sp>
        <p:nvSpPr>
          <p:cNvPr id="10" name="Bocadillo nube: nube 9">
            <a:extLst>
              <a:ext uri="{FF2B5EF4-FFF2-40B4-BE49-F238E27FC236}">
                <a16:creationId xmlns:a16="http://schemas.microsoft.com/office/drawing/2014/main" id="{C31056C3-2D2D-FBD8-4D20-7161240B772A}"/>
              </a:ext>
            </a:extLst>
          </p:cNvPr>
          <p:cNvSpPr/>
          <p:nvPr/>
        </p:nvSpPr>
        <p:spPr>
          <a:xfrm>
            <a:off x="9413027" y="4540011"/>
            <a:ext cx="2087584" cy="2011033"/>
          </a:xfrm>
          <a:prstGeom prst="cloudCallout">
            <a:avLst>
              <a:gd name="adj1" fmla="val -120323"/>
              <a:gd name="adj2" fmla="val -5570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dirty="0">
                <a:latin typeface="Amasis MT Pro Medium" panose="02040604050005020304" pitchFamily="18" charset="0"/>
              </a:rPr>
              <a:t>Eficientes</a:t>
            </a:r>
          </a:p>
        </p:txBody>
      </p:sp>
      <p:sp>
        <p:nvSpPr>
          <p:cNvPr id="12" name="Bocadillo nube: nube 11">
            <a:extLst>
              <a:ext uri="{FF2B5EF4-FFF2-40B4-BE49-F238E27FC236}">
                <a16:creationId xmlns:a16="http://schemas.microsoft.com/office/drawing/2014/main" id="{080A14AB-75A7-9D75-D3A5-6175B04ABB13}"/>
              </a:ext>
            </a:extLst>
          </p:cNvPr>
          <p:cNvSpPr/>
          <p:nvPr/>
        </p:nvSpPr>
        <p:spPr>
          <a:xfrm>
            <a:off x="2773584" y="4708342"/>
            <a:ext cx="2297180" cy="2011033"/>
          </a:xfrm>
          <a:prstGeom prst="cloudCallout">
            <a:avLst>
              <a:gd name="adj1" fmla="val 97156"/>
              <a:gd name="adj2" fmla="val -66478"/>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dirty="0">
                <a:latin typeface="Amasis MT Pro Medium" panose="02040604050005020304" pitchFamily="18" charset="0"/>
              </a:rPr>
              <a:t>Fines alternativos</a:t>
            </a:r>
          </a:p>
        </p:txBody>
      </p:sp>
      <p:sp>
        <p:nvSpPr>
          <p:cNvPr id="13" name="Bocadillo nube: nube 12">
            <a:extLst>
              <a:ext uri="{FF2B5EF4-FFF2-40B4-BE49-F238E27FC236}">
                <a16:creationId xmlns:a16="http://schemas.microsoft.com/office/drawing/2014/main" id="{76C160DA-45C7-5DF5-CC7F-98E270B8A75F}"/>
              </a:ext>
            </a:extLst>
          </p:cNvPr>
          <p:cNvSpPr/>
          <p:nvPr/>
        </p:nvSpPr>
        <p:spPr>
          <a:xfrm>
            <a:off x="158620" y="1573310"/>
            <a:ext cx="2087584" cy="2011033"/>
          </a:xfrm>
          <a:prstGeom prst="cloudCallout">
            <a:avLst>
              <a:gd name="adj1" fmla="val 50933"/>
              <a:gd name="adj2" fmla="val 7706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dirty="0">
                <a:latin typeface="Amasis MT Pro Medium" panose="02040604050005020304" pitchFamily="18" charset="0"/>
              </a:rPr>
              <a:t>Necesidades humanas ilimitadas</a:t>
            </a:r>
          </a:p>
        </p:txBody>
      </p:sp>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0F0894BA-CAA4-07AE-5615-903FF02C8D55}"/>
              </a:ext>
            </a:extLst>
          </p:cNvPr>
          <p:cNvSpPr txBox="1">
            <a:spLocks/>
          </p:cNvSpPr>
          <p:nvPr/>
        </p:nvSpPr>
        <p:spPr>
          <a:xfrm>
            <a:off x="479875" y="1452938"/>
            <a:ext cx="11179278" cy="4401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s-MX" sz="2800" dirty="0">
              <a:latin typeface="Congenial Light" panose="02000503040000020004" pitchFamily="2" charset="0"/>
              <a:ea typeface="+mj-ea"/>
              <a:cs typeface="+mj-cs"/>
            </a:endParaRPr>
          </a:p>
        </p:txBody>
      </p:sp>
      <p:sp>
        <p:nvSpPr>
          <p:cNvPr id="7" name="Subtítulo 2">
            <a:extLst>
              <a:ext uri="{FF2B5EF4-FFF2-40B4-BE49-F238E27FC236}">
                <a16:creationId xmlns:a16="http://schemas.microsoft.com/office/drawing/2014/main" id="{799B6786-90C5-57B5-8C98-A34D79D5F475}"/>
              </a:ext>
            </a:extLst>
          </p:cNvPr>
          <p:cNvSpPr txBox="1">
            <a:spLocks/>
          </p:cNvSpPr>
          <p:nvPr/>
        </p:nvSpPr>
        <p:spPr>
          <a:xfrm>
            <a:off x="2324039" y="2531678"/>
            <a:ext cx="8317475" cy="1607820"/>
          </a:xfrm>
          <a:custGeom>
            <a:avLst/>
            <a:gdLst>
              <a:gd name="csX0" fmla="*/ 0 w 8317475"/>
              <a:gd name="csY0" fmla="*/ 0 h 1607820"/>
              <a:gd name="csX1" fmla="*/ 760455 w 8317475"/>
              <a:gd name="csY1" fmla="*/ 0 h 1607820"/>
              <a:gd name="csX2" fmla="*/ 1271385 w 8317475"/>
              <a:gd name="csY2" fmla="*/ 0 h 1607820"/>
              <a:gd name="csX3" fmla="*/ 2031840 w 8317475"/>
              <a:gd name="csY3" fmla="*/ 0 h 1607820"/>
              <a:gd name="csX4" fmla="*/ 2792295 w 8317475"/>
              <a:gd name="csY4" fmla="*/ 0 h 1607820"/>
              <a:gd name="csX5" fmla="*/ 3386401 w 8317475"/>
              <a:gd name="csY5" fmla="*/ 0 h 1607820"/>
              <a:gd name="csX6" fmla="*/ 4063681 w 8317475"/>
              <a:gd name="csY6" fmla="*/ 0 h 1607820"/>
              <a:gd name="csX7" fmla="*/ 4574611 w 8317475"/>
              <a:gd name="csY7" fmla="*/ 0 h 1607820"/>
              <a:gd name="csX8" fmla="*/ 5335066 w 8317475"/>
              <a:gd name="csY8" fmla="*/ 0 h 1607820"/>
              <a:gd name="csX9" fmla="*/ 5762822 w 8317475"/>
              <a:gd name="csY9" fmla="*/ 0 h 1607820"/>
              <a:gd name="csX10" fmla="*/ 6107403 w 8317475"/>
              <a:gd name="csY10" fmla="*/ 0 h 1607820"/>
              <a:gd name="csX11" fmla="*/ 6618334 w 8317475"/>
              <a:gd name="csY11" fmla="*/ 0 h 1607820"/>
              <a:gd name="csX12" fmla="*/ 7378789 w 8317475"/>
              <a:gd name="csY12" fmla="*/ 0 h 1607820"/>
              <a:gd name="csX13" fmla="*/ 7806544 w 8317475"/>
              <a:gd name="csY13" fmla="*/ 0 h 1607820"/>
              <a:gd name="csX14" fmla="*/ 8317475 w 8317475"/>
              <a:gd name="csY14" fmla="*/ 0 h 1607820"/>
              <a:gd name="csX15" fmla="*/ 8317475 w 8317475"/>
              <a:gd name="csY15" fmla="*/ 503784 h 1607820"/>
              <a:gd name="csX16" fmla="*/ 8317475 w 8317475"/>
              <a:gd name="csY16" fmla="*/ 1039724 h 1607820"/>
              <a:gd name="csX17" fmla="*/ 8317475 w 8317475"/>
              <a:gd name="csY17" fmla="*/ 1607820 h 1607820"/>
              <a:gd name="csX18" fmla="*/ 7889719 w 8317475"/>
              <a:gd name="csY18" fmla="*/ 1607820 h 1607820"/>
              <a:gd name="csX19" fmla="*/ 7461963 w 8317475"/>
              <a:gd name="csY19" fmla="*/ 1607820 h 1607820"/>
              <a:gd name="csX20" fmla="*/ 6784683 w 8317475"/>
              <a:gd name="csY20" fmla="*/ 1607820 h 1607820"/>
              <a:gd name="csX21" fmla="*/ 6356927 w 8317475"/>
              <a:gd name="csY21" fmla="*/ 1607820 h 1607820"/>
              <a:gd name="csX22" fmla="*/ 6012346 w 8317475"/>
              <a:gd name="csY22" fmla="*/ 1607820 h 1607820"/>
              <a:gd name="csX23" fmla="*/ 5584590 w 8317475"/>
              <a:gd name="csY23" fmla="*/ 1607820 h 1607820"/>
              <a:gd name="csX24" fmla="*/ 4990485 w 8317475"/>
              <a:gd name="csY24" fmla="*/ 1607820 h 1607820"/>
              <a:gd name="csX25" fmla="*/ 4313205 w 8317475"/>
              <a:gd name="csY25" fmla="*/ 1607820 h 1607820"/>
              <a:gd name="csX26" fmla="*/ 3552750 w 8317475"/>
              <a:gd name="csY26" fmla="*/ 1607820 h 1607820"/>
              <a:gd name="csX27" fmla="*/ 3041819 w 8317475"/>
              <a:gd name="csY27" fmla="*/ 1607820 h 1607820"/>
              <a:gd name="csX28" fmla="*/ 2530889 w 8317475"/>
              <a:gd name="csY28" fmla="*/ 1607820 h 1607820"/>
              <a:gd name="csX29" fmla="*/ 1936783 w 8317475"/>
              <a:gd name="csY29" fmla="*/ 1607820 h 1607820"/>
              <a:gd name="csX30" fmla="*/ 1425853 w 8317475"/>
              <a:gd name="csY30" fmla="*/ 1607820 h 1607820"/>
              <a:gd name="csX31" fmla="*/ 914922 w 8317475"/>
              <a:gd name="csY31" fmla="*/ 1607820 h 1607820"/>
              <a:gd name="csX32" fmla="*/ 0 w 8317475"/>
              <a:gd name="csY32" fmla="*/ 1607820 h 1607820"/>
              <a:gd name="csX33" fmla="*/ 0 w 8317475"/>
              <a:gd name="csY33" fmla="*/ 1104036 h 1607820"/>
              <a:gd name="csX34" fmla="*/ 0 w 8317475"/>
              <a:gd name="csY34" fmla="*/ 600253 h 1607820"/>
              <a:gd name="csX35" fmla="*/ 0 w 8317475"/>
              <a:gd name="csY35" fmla="*/ 0 h 16078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8317475" h="1607820" fill="none" extrusionOk="0">
                <a:moveTo>
                  <a:pt x="0" y="0"/>
                </a:moveTo>
                <a:cubicBezTo>
                  <a:pt x="297777" y="-37586"/>
                  <a:pt x="421282" y="85658"/>
                  <a:pt x="760455" y="0"/>
                </a:cubicBezTo>
                <a:cubicBezTo>
                  <a:pt x="1099628" y="-85658"/>
                  <a:pt x="1165241" y="3642"/>
                  <a:pt x="1271385" y="0"/>
                </a:cubicBezTo>
                <a:cubicBezTo>
                  <a:pt x="1377529" y="-3642"/>
                  <a:pt x="1710999" y="8673"/>
                  <a:pt x="2031840" y="0"/>
                </a:cubicBezTo>
                <a:cubicBezTo>
                  <a:pt x="2352682" y="-8673"/>
                  <a:pt x="2454673" y="755"/>
                  <a:pt x="2792295" y="0"/>
                </a:cubicBezTo>
                <a:cubicBezTo>
                  <a:pt x="3129917" y="-755"/>
                  <a:pt x="3258175" y="14809"/>
                  <a:pt x="3386401" y="0"/>
                </a:cubicBezTo>
                <a:cubicBezTo>
                  <a:pt x="3514627" y="-14809"/>
                  <a:pt x="3734370" y="67055"/>
                  <a:pt x="4063681" y="0"/>
                </a:cubicBezTo>
                <a:cubicBezTo>
                  <a:pt x="4392992" y="-67055"/>
                  <a:pt x="4453194" y="46232"/>
                  <a:pt x="4574611" y="0"/>
                </a:cubicBezTo>
                <a:cubicBezTo>
                  <a:pt x="4696028" y="-46232"/>
                  <a:pt x="5170013" y="60574"/>
                  <a:pt x="5335066" y="0"/>
                </a:cubicBezTo>
                <a:cubicBezTo>
                  <a:pt x="5500119" y="-60574"/>
                  <a:pt x="5600478" y="30797"/>
                  <a:pt x="5762822" y="0"/>
                </a:cubicBezTo>
                <a:cubicBezTo>
                  <a:pt x="5925166" y="-30797"/>
                  <a:pt x="5988984" y="5207"/>
                  <a:pt x="6107403" y="0"/>
                </a:cubicBezTo>
                <a:cubicBezTo>
                  <a:pt x="6225822" y="-5207"/>
                  <a:pt x="6387052" y="18196"/>
                  <a:pt x="6618334" y="0"/>
                </a:cubicBezTo>
                <a:cubicBezTo>
                  <a:pt x="6849616" y="-18196"/>
                  <a:pt x="7226042" y="15482"/>
                  <a:pt x="7378789" y="0"/>
                </a:cubicBezTo>
                <a:cubicBezTo>
                  <a:pt x="7531536" y="-15482"/>
                  <a:pt x="7648601" y="12759"/>
                  <a:pt x="7806544" y="0"/>
                </a:cubicBezTo>
                <a:cubicBezTo>
                  <a:pt x="7964487" y="-12759"/>
                  <a:pt x="8204058" y="18717"/>
                  <a:pt x="8317475" y="0"/>
                </a:cubicBezTo>
                <a:cubicBezTo>
                  <a:pt x="8327177" y="211653"/>
                  <a:pt x="8315197" y="259700"/>
                  <a:pt x="8317475" y="503784"/>
                </a:cubicBezTo>
                <a:cubicBezTo>
                  <a:pt x="8319753" y="747868"/>
                  <a:pt x="8312214" y="900902"/>
                  <a:pt x="8317475" y="1039724"/>
                </a:cubicBezTo>
                <a:cubicBezTo>
                  <a:pt x="8322736" y="1178546"/>
                  <a:pt x="8305228" y="1448872"/>
                  <a:pt x="8317475" y="1607820"/>
                </a:cubicBezTo>
                <a:cubicBezTo>
                  <a:pt x="8149396" y="1625171"/>
                  <a:pt x="7999096" y="1578137"/>
                  <a:pt x="7889719" y="1607820"/>
                </a:cubicBezTo>
                <a:cubicBezTo>
                  <a:pt x="7780342" y="1637503"/>
                  <a:pt x="7658726" y="1556800"/>
                  <a:pt x="7461963" y="1607820"/>
                </a:cubicBezTo>
                <a:cubicBezTo>
                  <a:pt x="7265200" y="1658840"/>
                  <a:pt x="7001707" y="1534916"/>
                  <a:pt x="6784683" y="1607820"/>
                </a:cubicBezTo>
                <a:cubicBezTo>
                  <a:pt x="6567659" y="1680724"/>
                  <a:pt x="6558191" y="1594226"/>
                  <a:pt x="6356927" y="1607820"/>
                </a:cubicBezTo>
                <a:cubicBezTo>
                  <a:pt x="6155663" y="1621414"/>
                  <a:pt x="6143167" y="1573818"/>
                  <a:pt x="6012346" y="1607820"/>
                </a:cubicBezTo>
                <a:cubicBezTo>
                  <a:pt x="5881525" y="1641822"/>
                  <a:pt x="5672430" y="1558588"/>
                  <a:pt x="5584590" y="1607820"/>
                </a:cubicBezTo>
                <a:cubicBezTo>
                  <a:pt x="5496750" y="1657052"/>
                  <a:pt x="5272069" y="1548541"/>
                  <a:pt x="4990485" y="1607820"/>
                </a:cubicBezTo>
                <a:cubicBezTo>
                  <a:pt x="4708902" y="1667099"/>
                  <a:pt x="4532234" y="1601167"/>
                  <a:pt x="4313205" y="1607820"/>
                </a:cubicBezTo>
                <a:cubicBezTo>
                  <a:pt x="4094176" y="1614473"/>
                  <a:pt x="3854257" y="1548922"/>
                  <a:pt x="3552750" y="1607820"/>
                </a:cubicBezTo>
                <a:cubicBezTo>
                  <a:pt x="3251243" y="1666718"/>
                  <a:pt x="3145842" y="1577708"/>
                  <a:pt x="3041819" y="1607820"/>
                </a:cubicBezTo>
                <a:cubicBezTo>
                  <a:pt x="2937796" y="1637932"/>
                  <a:pt x="2778557" y="1566879"/>
                  <a:pt x="2530889" y="1607820"/>
                </a:cubicBezTo>
                <a:cubicBezTo>
                  <a:pt x="2283221" y="1648761"/>
                  <a:pt x="2182354" y="1585705"/>
                  <a:pt x="1936783" y="1607820"/>
                </a:cubicBezTo>
                <a:cubicBezTo>
                  <a:pt x="1691212" y="1629935"/>
                  <a:pt x="1614430" y="1559172"/>
                  <a:pt x="1425853" y="1607820"/>
                </a:cubicBezTo>
                <a:cubicBezTo>
                  <a:pt x="1237276" y="1656468"/>
                  <a:pt x="1071817" y="1548482"/>
                  <a:pt x="914922" y="1607820"/>
                </a:cubicBezTo>
                <a:cubicBezTo>
                  <a:pt x="758027" y="1667158"/>
                  <a:pt x="308439" y="1521076"/>
                  <a:pt x="0" y="1607820"/>
                </a:cubicBezTo>
                <a:cubicBezTo>
                  <a:pt x="-55908" y="1444051"/>
                  <a:pt x="19502" y="1327644"/>
                  <a:pt x="0" y="1104036"/>
                </a:cubicBezTo>
                <a:cubicBezTo>
                  <a:pt x="-19502" y="880428"/>
                  <a:pt x="32859" y="740321"/>
                  <a:pt x="0" y="600253"/>
                </a:cubicBezTo>
                <a:cubicBezTo>
                  <a:pt x="-32859" y="460185"/>
                  <a:pt x="41554" y="267337"/>
                  <a:pt x="0" y="0"/>
                </a:cubicBezTo>
                <a:close/>
              </a:path>
              <a:path w="8317475" h="1607820" stroke="0" extrusionOk="0">
                <a:moveTo>
                  <a:pt x="0" y="0"/>
                </a:moveTo>
                <a:cubicBezTo>
                  <a:pt x="104781" y="-489"/>
                  <a:pt x="196776" y="160"/>
                  <a:pt x="344581" y="0"/>
                </a:cubicBezTo>
                <a:cubicBezTo>
                  <a:pt x="492386" y="-160"/>
                  <a:pt x="683922" y="28607"/>
                  <a:pt x="938686" y="0"/>
                </a:cubicBezTo>
                <a:cubicBezTo>
                  <a:pt x="1193450" y="-28607"/>
                  <a:pt x="1230356" y="1561"/>
                  <a:pt x="1449617" y="0"/>
                </a:cubicBezTo>
                <a:cubicBezTo>
                  <a:pt x="1668878" y="-1561"/>
                  <a:pt x="1852757" y="54586"/>
                  <a:pt x="1960548" y="0"/>
                </a:cubicBezTo>
                <a:cubicBezTo>
                  <a:pt x="2068339" y="-54586"/>
                  <a:pt x="2416724" y="1696"/>
                  <a:pt x="2721003" y="0"/>
                </a:cubicBezTo>
                <a:cubicBezTo>
                  <a:pt x="3025282" y="-1696"/>
                  <a:pt x="3312891" y="90986"/>
                  <a:pt x="3481457" y="0"/>
                </a:cubicBezTo>
                <a:cubicBezTo>
                  <a:pt x="3650023" y="-90986"/>
                  <a:pt x="3740529" y="21997"/>
                  <a:pt x="3992388" y="0"/>
                </a:cubicBezTo>
                <a:cubicBezTo>
                  <a:pt x="4244247" y="-21997"/>
                  <a:pt x="4175757" y="38898"/>
                  <a:pt x="4336969" y="0"/>
                </a:cubicBezTo>
                <a:cubicBezTo>
                  <a:pt x="4498181" y="-38898"/>
                  <a:pt x="4756048" y="1467"/>
                  <a:pt x="5097424" y="0"/>
                </a:cubicBezTo>
                <a:cubicBezTo>
                  <a:pt x="5438800" y="-1467"/>
                  <a:pt x="5375458" y="25872"/>
                  <a:pt x="5525180" y="0"/>
                </a:cubicBezTo>
                <a:cubicBezTo>
                  <a:pt x="5674902" y="-25872"/>
                  <a:pt x="5769482" y="34831"/>
                  <a:pt x="5952936" y="0"/>
                </a:cubicBezTo>
                <a:cubicBezTo>
                  <a:pt x="6136390" y="-34831"/>
                  <a:pt x="6165134" y="24267"/>
                  <a:pt x="6297517" y="0"/>
                </a:cubicBezTo>
                <a:cubicBezTo>
                  <a:pt x="6429900" y="-24267"/>
                  <a:pt x="6554047" y="20152"/>
                  <a:pt x="6642098" y="0"/>
                </a:cubicBezTo>
                <a:cubicBezTo>
                  <a:pt x="6730149" y="-20152"/>
                  <a:pt x="7090708" y="13169"/>
                  <a:pt x="7402553" y="0"/>
                </a:cubicBezTo>
                <a:cubicBezTo>
                  <a:pt x="7714398" y="-13169"/>
                  <a:pt x="7655115" y="14922"/>
                  <a:pt x="7747134" y="0"/>
                </a:cubicBezTo>
                <a:cubicBezTo>
                  <a:pt x="7839153" y="-14922"/>
                  <a:pt x="8137066" y="16971"/>
                  <a:pt x="8317475" y="0"/>
                </a:cubicBezTo>
                <a:cubicBezTo>
                  <a:pt x="8365194" y="240351"/>
                  <a:pt x="8256441" y="324531"/>
                  <a:pt x="8317475" y="535940"/>
                </a:cubicBezTo>
                <a:cubicBezTo>
                  <a:pt x="8378509" y="747349"/>
                  <a:pt x="8308074" y="847259"/>
                  <a:pt x="8317475" y="1071880"/>
                </a:cubicBezTo>
                <a:cubicBezTo>
                  <a:pt x="8326876" y="1296501"/>
                  <a:pt x="8304879" y="1461336"/>
                  <a:pt x="8317475" y="1607820"/>
                </a:cubicBezTo>
                <a:cubicBezTo>
                  <a:pt x="8195883" y="1634382"/>
                  <a:pt x="8070440" y="1598901"/>
                  <a:pt x="7972894" y="1607820"/>
                </a:cubicBezTo>
                <a:cubicBezTo>
                  <a:pt x="7875348" y="1616739"/>
                  <a:pt x="7697250" y="1549260"/>
                  <a:pt x="7461963" y="1607820"/>
                </a:cubicBezTo>
                <a:cubicBezTo>
                  <a:pt x="7226676" y="1666380"/>
                  <a:pt x="6863836" y="1534502"/>
                  <a:pt x="6701508" y="1607820"/>
                </a:cubicBezTo>
                <a:cubicBezTo>
                  <a:pt x="6539180" y="1681138"/>
                  <a:pt x="6173745" y="1532308"/>
                  <a:pt x="6024228" y="1607820"/>
                </a:cubicBezTo>
                <a:cubicBezTo>
                  <a:pt x="5874711" y="1683332"/>
                  <a:pt x="5425864" y="1588664"/>
                  <a:pt x="5263773" y="1607820"/>
                </a:cubicBezTo>
                <a:cubicBezTo>
                  <a:pt x="5101682" y="1626976"/>
                  <a:pt x="5026942" y="1577595"/>
                  <a:pt x="4919192" y="1607820"/>
                </a:cubicBezTo>
                <a:cubicBezTo>
                  <a:pt x="4811442" y="1638045"/>
                  <a:pt x="4606761" y="1562654"/>
                  <a:pt x="4408262" y="1607820"/>
                </a:cubicBezTo>
                <a:cubicBezTo>
                  <a:pt x="4209763" y="1652986"/>
                  <a:pt x="3987849" y="1555687"/>
                  <a:pt x="3814156" y="1607820"/>
                </a:cubicBezTo>
                <a:cubicBezTo>
                  <a:pt x="3640463" y="1659953"/>
                  <a:pt x="3536525" y="1575017"/>
                  <a:pt x="3386401" y="1607820"/>
                </a:cubicBezTo>
                <a:cubicBezTo>
                  <a:pt x="3236278" y="1640623"/>
                  <a:pt x="2982693" y="1550608"/>
                  <a:pt x="2875470" y="1607820"/>
                </a:cubicBezTo>
                <a:cubicBezTo>
                  <a:pt x="2768247" y="1665032"/>
                  <a:pt x="2552639" y="1604818"/>
                  <a:pt x="2447714" y="1607820"/>
                </a:cubicBezTo>
                <a:cubicBezTo>
                  <a:pt x="2342789" y="1610822"/>
                  <a:pt x="2247276" y="1586368"/>
                  <a:pt x="2103133" y="1607820"/>
                </a:cubicBezTo>
                <a:cubicBezTo>
                  <a:pt x="1958990" y="1629272"/>
                  <a:pt x="1834892" y="1561782"/>
                  <a:pt x="1675377" y="1607820"/>
                </a:cubicBezTo>
                <a:cubicBezTo>
                  <a:pt x="1515862" y="1653858"/>
                  <a:pt x="1205881" y="1596981"/>
                  <a:pt x="1081272" y="1607820"/>
                </a:cubicBezTo>
                <a:cubicBezTo>
                  <a:pt x="956663" y="1618659"/>
                  <a:pt x="675973" y="1585209"/>
                  <a:pt x="570341" y="1607820"/>
                </a:cubicBezTo>
                <a:cubicBezTo>
                  <a:pt x="464709" y="1630431"/>
                  <a:pt x="264742" y="1541531"/>
                  <a:pt x="0" y="1607820"/>
                </a:cubicBezTo>
                <a:cubicBezTo>
                  <a:pt x="-11606" y="1505601"/>
                  <a:pt x="51442" y="1235396"/>
                  <a:pt x="0" y="1104036"/>
                </a:cubicBezTo>
                <a:cubicBezTo>
                  <a:pt x="-51442" y="972676"/>
                  <a:pt x="30522" y="751665"/>
                  <a:pt x="0" y="616331"/>
                </a:cubicBezTo>
                <a:cubicBezTo>
                  <a:pt x="-30522" y="480997"/>
                  <a:pt x="62160" y="282679"/>
                  <a:pt x="0" y="0"/>
                </a:cubicBezTo>
                <a:close/>
              </a:path>
            </a:pathLst>
          </a:custGeom>
          <a:ln w="38100">
            <a:extLst>
              <a:ext uri="{C807C97D-BFC1-408E-A445-0C87EB9F89A2}">
                <ask:lineSketchStyleProps xmlns:ask="http://schemas.microsoft.com/office/drawing/2018/sketchyshapes" sd="848929788">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2800" dirty="0">
                <a:latin typeface="Amasis MT Pro Medium" panose="02040604050005020304" pitchFamily="18" charset="0"/>
                <a:ea typeface="+mj-ea"/>
                <a:cs typeface="+mj-cs"/>
              </a:rPr>
              <a:t>Se puede definir la Economía como la ciencia que estudia la asignación más eficiente posible de los escasos recursos existentes, entre fines alternativos, con el objetivo de satisfacer las ilimitadas necesidades humanas.</a:t>
            </a:r>
          </a:p>
        </p:txBody>
      </p:sp>
      <p:pic>
        <p:nvPicPr>
          <p:cNvPr id="2" name="Imagen 1" descr="Texto&#10;&#10;El contenido generado por IA puede ser incorrecto.">
            <a:extLst>
              <a:ext uri="{FF2B5EF4-FFF2-40B4-BE49-F238E27FC236}">
                <a16:creationId xmlns:a16="http://schemas.microsoft.com/office/drawing/2014/main" id="{AB94D575-CD67-A410-7182-BFACD183A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B7E7300F-FC0B-74F1-349C-17DFC7248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8" name="Imagen 7" descr="Texto&#10;&#10;El contenido generado por IA puede ser incorrecto.">
            <a:extLst>
              <a:ext uri="{FF2B5EF4-FFF2-40B4-BE49-F238E27FC236}">
                <a16:creationId xmlns:a16="http://schemas.microsoft.com/office/drawing/2014/main" id="{E399B1A3-E7D2-E474-5E20-126CE2A2C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2938267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789DE-DAC2-D144-0D4F-2969C315C52D}"/>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7087A3A1-9E75-A7F1-9FD7-98A05F8936A4}"/>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3197C14F-3305-25E8-0FBB-8675D9F3D4CF}"/>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Tensión Estado y Mercado</a:t>
            </a:r>
          </a:p>
        </p:txBody>
      </p:sp>
      <p:sp>
        <p:nvSpPr>
          <p:cNvPr id="5" name="Subtítulo 2">
            <a:extLst>
              <a:ext uri="{FF2B5EF4-FFF2-40B4-BE49-F238E27FC236}">
                <a16:creationId xmlns:a16="http://schemas.microsoft.com/office/drawing/2014/main" id="{18D6189A-BDF3-D50A-153D-71E99ADB791C}"/>
              </a:ext>
            </a:extLst>
          </p:cNvPr>
          <p:cNvSpPr txBox="1">
            <a:spLocks/>
          </p:cNvSpPr>
          <p:nvPr/>
        </p:nvSpPr>
        <p:spPr>
          <a:xfrm>
            <a:off x="545777" y="2597088"/>
            <a:ext cx="10678926" cy="41923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s-MX" sz="2800" dirty="0">
                <a:latin typeface="Amasis MT Pro Medium" panose="02040604050005020304" pitchFamily="18" charset="0"/>
                <a:ea typeface="+mj-ea"/>
                <a:cs typeface="+mj-cs"/>
              </a:rPr>
              <a:t>Es innegable que el mercado es parte sustancial de la sociedad contemporánea: </a:t>
            </a:r>
            <a:r>
              <a:rPr lang="es-MX" sz="2800" u="sng" dirty="0">
                <a:latin typeface="Amasis MT Pro Medium" panose="02040604050005020304" pitchFamily="18" charset="0"/>
                <a:ea typeface="+mj-ea"/>
                <a:cs typeface="+mj-cs"/>
              </a:rPr>
              <a:t>la producción, el comercio y el consumo de bienes. </a:t>
            </a:r>
          </a:p>
          <a:p>
            <a:pPr algn="l">
              <a:lnSpc>
                <a:spcPct val="100000"/>
              </a:lnSpc>
            </a:pPr>
            <a:r>
              <a:rPr lang="es-MX" sz="2800" dirty="0">
                <a:latin typeface="Amasis MT Pro Medium" panose="02040604050005020304" pitchFamily="18" charset="0"/>
                <a:ea typeface="+mj-ea"/>
                <a:cs typeface="+mj-cs"/>
              </a:rPr>
              <a:t>En teoría promueve una </a:t>
            </a:r>
            <a:r>
              <a:rPr lang="es-MX" sz="2800" u="sng" dirty="0">
                <a:latin typeface="Amasis MT Pro Medium" panose="02040604050005020304" pitchFamily="18" charset="0"/>
                <a:ea typeface="+mj-ea"/>
                <a:cs typeface="+mj-cs"/>
              </a:rPr>
              <a:t>interdependencia global</a:t>
            </a:r>
            <a:r>
              <a:rPr lang="es-MX" sz="2800" dirty="0">
                <a:latin typeface="Amasis MT Pro Medium" panose="02040604050005020304" pitchFamily="18" charset="0"/>
                <a:ea typeface="+mj-ea"/>
                <a:cs typeface="+mj-cs"/>
              </a:rPr>
              <a:t>: </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La eficiencia de los productores</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La especialización de las actividades económicas</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La asignación más productiva de los recursos</a:t>
            </a:r>
          </a:p>
        </p:txBody>
      </p:sp>
      <p:pic>
        <p:nvPicPr>
          <p:cNvPr id="2" name="Imagen 1" descr="Texto&#10;&#10;El contenido generado por IA puede ser incorrecto.">
            <a:extLst>
              <a:ext uri="{FF2B5EF4-FFF2-40B4-BE49-F238E27FC236}">
                <a16:creationId xmlns:a16="http://schemas.microsoft.com/office/drawing/2014/main" id="{E53FD0DF-CDF7-F502-0F17-17C8A4A9A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959DC6EB-13CD-9411-4276-05606C87A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281135B5-C8D8-82A3-9DD3-CCFA4E8BA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C5EF8017-89E1-0E1C-51F3-61E1837CF75F}"/>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33150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4698-685B-C2CA-CC52-8A406F2F3611}"/>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320B7111-70DA-E845-F1DB-53ADCF0FB078}"/>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8EEBEE71-E1FA-08A3-4410-E994CBA833BF}"/>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Tensión Estado y Mercado</a:t>
            </a:r>
          </a:p>
        </p:txBody>
      </p:sp>
      <p:sp>
        <p:nvSpPr>
          <p:cNvPr id="5" name="Subtítulo 2">
            <a:extLst>
              <a:ext uri="{FF2B5EF4-FFF2-40B4-BE49-F238E27FC236}">
                <a16:creationId xmlns:a16="http://schemas.microsoft.com/office/drawing/2014/main" id="{1DDB97E7-A1E9-166B-A434-552681FAE26D}"/>
              </a:ext>
            </a:extLst>
          </p:cNvPr>
          <p:cNvSpPr txBox="1">
            <a:spLocks/>
          </p:cNvSpPr>
          <p:nvPr/>
        </p:nvSpPr>
        <p:spPr>
          <a:xfrm>
            <a:off x="545777" y="2839089"/>
            <a:ext cx="7668057" cy="36791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s-MX" sz="2800" dirty="0">
                <a:latin typeface="Amasis MT Pro Medium" panose="02040604050005020304" pitchFamily="18" charset="0"/>
                <a:ea typeface="+mj-ea"/>
                <a:cs typeface="+mj-cs"/>
              </a:rPr>
              <a:t>El mercado ha logrado:</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Transformar y desaparecer muchas de las dinámicas económicas tradicionales o locales. </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Difuminar las fronteras nacionales –políticas-. </a:t>
            </a:r>
          </a:p>
          <a:p>
            <a:pPr marL="514350" indent="-514350" algn="l">
              <a:lnSpc>
                <a:spcPct val="100000"/>
              </a:lnSpc>
              <a:buFont typeface="+mj-lt"/>
              <a:buAutoNum type="alphaLcParenR"/>
            </a:pPr>
            <a:r>
              <a:rPr lang="es-MX" sz="2800" dirty="0">
                <a:latin typeface="Amasis MT Pro Medium" panose="02040604050005020304" pitchFamily="18" charset="0"/>
                <a:ea typeface="+mj-ea"/>
                <a:cs typeface="+mj-cs"/>
              </a:rPr>
              <a:t>Establecer un sistema global –económico- </a:t>
            </a:r>
          </a:p>
        </p:txBody>
      </p:sp>
      <p:pic>
        <p:nvPicPr>
          <p:cNvPr id="2" name="Imagen 1" descr="Texto&#10;&#10;El contenido generado por IA puede ser incorrecto.">
            <a:extLst>
              <a:ext uri="{FF2B5EF4-FFF2-40B4-BE49-F238E27FC236}">
                <a16:creationId xmlns:a16="http://schemas.microsoft.com/office/drawing/2014/main" id="{720FA729-0E13-E01F-868A-916B61468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8DE96601-51BE-588E-3243-D7BD8B4DB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2BB15A34-0865-10BD-A1C4-44F7E4DB7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186F8677-6BD1-C5A6-5A21-D64D894CC3EA}"/>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
        <p:nvSpPr>
          <p:cNvPr id="9" name="Bocadillo: rectángulo con esquinas redondeadas 8">
            <a:extLst>
              <a:ext uri="{FF2B5EF4-FFF2-40B4-BE49-F238E27FC236}">
                <a16:creationId xmlns:a16="http://schemas.microsoft.com/office/drawing/2014/main" id="{5C07FA39-1C07-1180-1F28-CA197E789D03}"/>
              </a:ext>
            </a:extLst>
          </p:cNvPr>
          <p:cNvSpPr/>
          <p:nvPr/>
        </p:nvSpPr>
        <p:spPr>
          <a:xfrm>
            <a:off x="8684383" y="3137418"/>
            <a:ext cx="2790496" cy="2882001"/>
          </a:xfrm>
          <a:prstGeom prst="wedgeRoundRectCallout">
            <a:avLst/>
          </a:prstGeom>
          <a:solidFill>
            <a:srgbClr val="63B32E"/>
          </a:solidFill>
          <a:ln>
            <a:solidFill>
              <a:srgbClr val="63B3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0367C113-7A0A-B792-54C8-F543ABCA9EE1}"/>
              </a:ext>
            </a:extLst>
          </p:cNvPr>
          <p:cNvSpPr txBox="1"/>
          <p:nvPr/>
        </p:nvSpPr>
        <p:spPr>
          <a:xfrm>
            <a:off x="8800337" y="3288209"/>
            <a:ext cx="2790496" cy="2862322"/>
          </a:xfrm>
          <a:prstGeom prst="rect">
            <a:avLst/>
          </a:prstGeom>
          <a:noFill/>
        </p:spPr>
        <p:txBody>
          <a:bodyPr wrap="square" rtlCol="0">
            <a:spAutoFit/>
          </a:bodyPr>
          <a:lstStyle/>
          <a:p>
            <a:r>
              <a:rPr lang="es-MX" dirty="0">
                <a:solidFill>
                  <a:schemeClr val="bg1"/>
                </a:solidFill>
                <a:latin typeface="Arial Nova" panose="020B0504020202020204" pitchFamily="34" charset="0"/>
              </a:rPr>
              <a:t>Ejemplo: </a:t>
            </a:r>
          </a:p>
          <a:p>
            <a:endParaRPr lang="es-MX" dirty="0">
              <a:solidFill>
                <a:schemeClr val="bg1"/>
              </a:solidFill>
              <a:latin typeface="Arial Nova" panose="020B0504020202020204" pitchFamily="34" charset="0"/>
            </a:endParaRPr>
          </a:p>
          <a:p>
            <a:r>
              <a:rPr lang="es-MX" dirty="0">
                <a:solidFill>
                  <a:schemeClr val="bg1"/>
                </a:solidFill>
                <a:latin typeface="Arial Nova" panose="020B0504020202020204" pitchFamily="34" charset="0"/>
              </a:rPr>
              <a:t>La cadena de suministro del IPHONE: </a:t>
            </a:r>
          </a:p>
          <a:p>
            <a:r>
              <a:rPr lang="es-MX" dirty="0">
                <a:solidFill>
                  <a:schemeClr val="bg1"/>
                </a:solidFill>
                <a:latin typeface="Arial Nova" panose="020B0504020202020204" pitchFamily="34" charset="0"/>
              </a:rPr>
              <a:t>África: las materias primas</a:t>
            </a:r>
          </a:p>
          <a:p>
            <a:r>
              <a:rPr lang="es-MX" dirty="0">
                <a:solidFill>
                  <a:schemeClr val="bg1"/>
                </a:solidFill>
                <a:latin typeface="Arial Nova" panose="020B0504020202020204" pitchFamily="34" charset="0"/>
              </a:rPr>
              <a:t>Estados Unidos: Diseño y comercialización</a:t>
            </a:r>
          </a:p>
          <a:p>
            <a:r>
              <a:rPr lang="es-MX" dirty="0">
                <a:solidFill>
                  <a:schemeClr val="bg1"/>
                </a:solidFill>
                <a:latin typeface="Arial Nova" panose="020B0504020202020204" pitchFamily="34" charset="0"/>
              </a:rPr>
              <a:t>Asia: Ensamblaje. </a:t>
            </a:r>
          </a:p>
          <a:p>
            <a:endParaRPr lang="es-MX"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190861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C886A-2417-872A-C41B-4FB30D52842F}"/>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7C2939A5-A046-1F8C-6C28-3F5317504CE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6DFB7EBA-7B95-709D-03F0-0E9FB61D2CBA}"/>
              </a:ext>
            </a:extLst>
          </p:cNvPr>
          <p:cNvSpPr txBox="1">
            <a:spLocks/>
          </p:cNvSpPr>
          <p:nvPr/>
        </p:nvSpPr>
        <p:spPr>
          <a:xfrm>
            <a:off x="1237457" y="3053964"/>
            <a:ext cx="3623711" cy="14411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Tensión Estado y Mercado</a:t>
            </a:r>
          </a:p>
        </p:txBody>
      </p:sp>
      <p:pic>
        <p:nvPicPr>
          <p:cNvPr id="2" name="Imagen 1" descr="Texto&#10;&#10;El contenido generado por IA puede ser incorrecto.">
            <a:extLst>
              <a:ext uri="{FF2B5EF4-FFF2-40B4-BE49-F238E27FC236}">
                <a16:creationId xmlns:a16="http://schemas.microsoft.com/office/drawing/2014/main" id="{2A354F83-9D82-A4B0-E98E-7CF5F0046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41D3DA70-31D0-B27F-7A32-B8D5CA964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46DF3C05-3F89-4139-A565-283535088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10" name="CuadroTexto 9">
            <a:extLst>
              <a:ext uri="{FF2B5EF4-FFF2-40B4-BE49-F238E27FC236}">
                <a16:creationId xmlns:a16="http://schemas.microsoft.com/office/drawing/2014/main" id="{7C2C9FBF-F5C3-87E9-754E-0F7D6BD7FC35}"/>
              </a:ext>
            </a:extLst>
          </p:cNvPr>
          <p:cNvSpPr txBox="1"/>
          <p:nvPr/>
        </p:nvSpPr>
        <p:spPr>
          <a:xfrm>
            <a:off x="8747447" y="3431284"/>
            <a:ext cx="2790496" cy="2339102"/>
          </a:xfrm>
          <a:prstGeom prst="rect">
            <a:avLst/>
          </a:prstGeom>
          <a:noFill/>
        </p:spPr>
        <p:txBody>
          <a:bodyPr wrap="square" rtlCol="0">
            <a:spAutoFit/>
          </a:bodyPr>
          <a:lstStyle/>
          <a:p>
            <a:r>
              <a:rPr lang="es-MX" sz="1600" dirty="0">
                <a:solidFill>
                  <a:schemeClr val="bg1"/>
                </a:solidFill>
                <a:latin typeface="Arial Nova" panose="020B0504020202020204" pitchFamily="34" charset="0"/>
              </a:rPr>
              <a:t>Ejemplos: </a:t>
            </a:r>
          </a:p>
          <a:p>
            <a:endParaRPr lang="es-MX" sz="1600" dirty="0">
              <a:solidFill>
                <a:schemeClr val="bg1"/>
              </a:solidFill>
              <a:latin typeface="Arial Nova" panose="020B0504020202020204" pitchFamily="34" charset="0"/>
            </a:endParaRPr>
          </a:p>
          <a:p>
            <a:r>
              <a:rPr lang="es-MX" sz="1600" dirty="0">
                <a:solidFill>
                  <a:schemeClr val="bg1"/>
                </a:solidFill>
                <a:latin typeface="Arial Nova" panose="020B0504020202020204" pitchFamily="34" charset="0"/>
              </a:rPr>
              <a:t>La cadena de suministro del IPHONE: </a:t>
            </a:r>
          </a:p>
          <a:p>
            <a:r>
              <a:rPr lang="es-MX" sz="1600" dirty="0">
                <a:solidFill>
                  <a:schemeClr val="bg1"/>
                </a:solidFill>
                <a:latin typeface="Arial Nova" panose="020B0504020202020204" pitchFamily="34" charset="0"/>
              </a:rPr>
              <a:t>África: las materias primas</a:t>
            </a:r>
          </a:p>
          <a:p>
            <a:r>
              <a:rPr lang="es-MX" sz="1600" dirty="0">
                <a:solidFill>
                  <a:schemeClr val="bg1"/>
                </a:solidFill>
                <a:latin typeface="Arial Nova" panose="020B0504020202020204" pitchFamily="34" charset="0"/>
              </a:rPr>
              <a:t>Estados Unidos: Diseño y comercialización</a:t>
            </a:r>
          </a:p>
          <a:p>
            <a:r>
              <a:rPr lang="es-MX" sz="1600" dirty="0">
                <a:solidFill>
                  <a:schemeClr val="bg1"/>
                </a:solidFill>
                <a:latin typeface="Arial Nova" panose="020B0504020202020204" pitchFamily="34" charset="0"/>
              </a:rPr>
              <a:t>Asia: Ensamblaje. </a:t>
            </a:r>
          </a:p>
          <a:p>
            <a:endParaRPr lang="es-MX" dirty="0">
              <a:solidFill>
                <a:schemeClr val="bg1"/>
              </a:solidFill>
              <a:latin typeface="Arial Nova" panose="020B0504020202020204" pitchFamily="34" charset="0"/>
            </a:endParaRPr>
          </a:p>
        </p:txBody>
      </p:sp>
      <p:graphicFrame>
        <p:nvGraphicFramePr>
          <p:cNvPr id="11" name="Diagrama 10">
            <a:extLst>
              <a:ext uri="{FF2B5EF4-FFF2-40B4-BE49-F238E27FC236}">
                <a16:creationId xmlns:a16="http://schemas.microsoft.com/office/drawing/2014/main" id="{C33A0769-72BE-B0DF-A540-FC7E1DDC916C}"/>
              </a:ext>
            </a:extLst>
          </p:cNvPr>
          <p:cNvGraphicFramePr/>
          <p:nvPr/>
        </p:nvGraphicFramePr>
        <p:xfrm>
          <a:off x="4117977" y="1484025"/>
          <a:ext cx="8609678" cy="51149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71533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24AC5-D153-5C9D-0119-9A2CAF60ECDE}"/>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6408B645-1694-502B-50A4-E0C941C38F4A}"/>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81C75E0F-72AD-C98F-0AC3-D4CB9C03138C}"/>
              </a:ext>
            </a:extLst>
          </p:cNvPr>
          <p:cNvSpPr txBox="1">
            <a:spLocks/>
          </p:cNvSpPr>
          <p:nvPr/>
        </p:nvSpPr>
        <p:spPr>
          <a:xfrm>
            <a:off x="295601" y="1537076"/>
            <a:ext cx="11179278" cy="64226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Ejemplo: Desarrollo y globalización de la economía China</a:t>
            </a:r>
          </a:p>
        </p:txBody>
      </p:sp>
      <p:pic>
        <p:nvPicPr>
          <p:cNvPr id="2" name="Imagen 1" descr="Texto&#10;&#10;El contenido generado por IA puede ser incorrecto.">
            <a:extLst>
              <a:ext uri="{FF2B5EF4-FFF2-40B4-BE49-F238E27FC236}">
                <a16:creationId xmlns:a16="http://schemas.microsoft.com/office/drawing/2014/main" id="{57482752-8344-5792-AEEA-A4C21957B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DE0AD896-9182-3009-8594-8709E76BE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A98A94A4-92CC-A4CE-7D4A-0D836B174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9A624DCA-1F2F-89BE-A0D3-D39636FD8332}"/>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
        <p:nvSpPr>
          <p:cNvPr id="10" name="CuadroTexto 9">
            <a:extLst>
              <a:ext uri="{FF2B5EF4-FFF2-40B4-BE49-F238E27FC236}">
                <a16:creationId xmlns:a16="http://schemas.microsoft.com/office/drawing/2014/main" id="{3AB3AA1C-821E-94F3-C05C-2AE0DE7545E7}"/>
              </a:ext>
            </a:extLst>
          </p:cNvPr>
          <p:cNvSpPr txBox="1"/>
          <p:nvPr/>
        </p:nvSpPr>
        <p:spPr>
          <a:xfrm>
            <a:off x="8800337" y="3288209"/>
            <a:ext cx="2790496" cy="2862322"/>
          </a:xfrm>
          <a:prstGeom prst="rect">
            <a:avLst/>
          </a:prstGeom>
          <a:noFill/>
        </p:spPr>
        <p:txBody>
          <a:bodyPr wrap="square" rtlCol="0">
            <a:spAutoFit/>
          </a:bodyPr>
          <a:lstStyle/>
          <a:p>
            <a:r>
              <a:rPr lang="es-MX" dirty="0">
                <a:solidFill>
                  <a:schemeClr val="bg1"/>
                </a:solidFill>
                <a:latin typeface="Arial Nova" panose="020B0504020202020204" pitchFamily="34" charset="0"/>
              </a:rPr>
              <a:t>Ejemplo: </a:t>
            </a:r>
          </a:p>
          <a:p>
            <a:endParaRPr lang="es-MX" dirty="0">
              <a:solidFill>
                <a:schemeClr val="bg1"/>
              </a:solidFill>
              <a:latin typeface="Arial Nova" panose="020B0504020202020204" pitchFamily="34" charset="0"/>
            </a:endParaRPr>
          </a:p>
          <a:p>
            <a:r>
              <a:rPr lang="es-MX" dirty="0">
                <a:solidFill>
                  <a:schemeClr val="bg1"/>
                </a:solidFill>
                <a:latin typeface="Arial Nova" panose="020B0504020202020204" pitchFamily="34" charset="0"/>
              </a:rPr>
              <a:t>La cadena de suministro del IPHONE: </a:t>
            </a:r>
          </a:p>
          <a:p>
            <a:r>
              <a:rPr lang="es-MX" dirty="0">
                <a:solidFill>
                  <a:schemeClr val="bg1"/>
                </a:solidFill>
                <a:latin typeface="Arial Nova" panose="020B0504020202020204" pitchFamily="34" charset="0"/>
              </a:rPr>
              <a:t>África: las materias primas</a:t>
            </a:r>
          </a:p>
          <a:p>
            <a:r>
              <a:rPr lang="es-MX" dirty="0">
                <a:solidFill>
                  <a:schemeClr val="bg1"/>
                </a:solidFill>
                <a:latin typeface="Arial Nova" panose="020B0504020202020204" pitchFamily="34" charset="0"/>
              </a:rPr>
              <a:t>Estados Unidos: Diseño y comercialización</a:t>
            </a:r>
          </a:p>
          <a:p>
            <a:r>
              <a:rPr lang="es-MX" dirty="0">
                <a:solidFill>
                  <a:schemeClr val="bg1"/>
                </a:solidFill>
                <a:latin typeface="Arial Nova" panose="020B0504020202020204" pitchFamily="34" charset="0"/>
              </a:rPr>
              <a:t>Asia: Ensamblaje. </a:t>
            </a:r>
          </a:p>
          <a:p>
            <a:endParaRPr lang="es-MX" dirty="0">
              <a:solidFill>
                <a:schemeClr val="bg1"/>
              </a:solidFill>
              <a:latin typeface="Arial Nova" panose="020B0504020202020204" pitchFamily="34" charset="0"/>
            </a:endParaRPr>
          </a:p>
        </p:txBody>
      </p:sp>
      <p:graphicFrame>
        <p:nvGraphicFramePr>
          <p:cNvPr id="11" name="Diagrama 10">
            <a:extLst>
              <a:ext uri="{FF2B5EF4-FFF2-40B4-BE49-F238E27FC236}">
                <a16:creationId xmlns:a16="http://schemas.microsoft.com/office/drawing/2014/main" id="{C1B3E3C1-66BC-1D19-124E-D36EF0705766}"/>
              </a:ext>
            </a:extLst>
          </p:cNvPr>
          <p:cNvGraphicFramePr/>
          <p:nvPr/>
        </p:nvGraphicFramePr>
        <p:xfrm>
          <a:off x="1612948" y="2598735"/>
          <a:ext cx="8544584" cy="4084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4033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41E41-7A4F-64DC-6288-0AD0D810033B}"/>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8BFE1CE8-CE49-5412-D022-D940D4CDB45D}"/>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05BCF22B-EF17-CFE3-454A-0F76C80B052E}"/>
              </a:ext>
            </a:extLst>
          </p:cNvPr>
          <p:cNvSpPr txBox="1">
            <a:spLocks/>
          </p:cNvSpPr>
          <p:nvPr/>
        </p:nvSpPr>
        <p:spPr>
          <a:xfrm>
            <a:off x="295601" y="1537076"/>
            <a:ext cx="11179278" cy="642266"/>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Ejemplo: Crecimiento económico de los países petroleros como Arabia S., Qatar </a:t>
            </a:r>
          </a:p>
        </p:txBody>
      </p:sp>
      <p:pic>
        <p:nvPicPr>
          <p:cNvPr id="2" name="Imagen 1" descr="Texto&#10;&#10;El contenido generado por IA puede ser incorrecto.">
            <a:extLst>
              <a:ext uri="{FF2B5EF4-FFF2-40B4-BE49-F238E27FC236}">
                <a16:creationId xmlns:a16="http://schemas.microsoft.com/office/drawing/2014/main" id="{E2BA6C84-AC26-9602-5474-05097E097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72B48F68-B71B-8E63-56AF-44F11C317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54D5D303-8275-7DFD-D50D-EA211CE84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55CF6D26-4AAC-72FF-5348-C65D77D48601}"/>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
        <p:nvSpPr>
          <p:cNvPr id="10" name="CuadroTexto 9">
            <a:extLst>
              <a:ext uri="{FF2B5EF4-FFF2-40B4-BE49-F238E27FC236}">
                <a16:creationId xmlns:a16="http://schemas.microsoft.com/office/drawing/2014/main" id="{4C1C86D1-B6C2-EDBD-CF96-1223FAF9517C}"/>
              </a:ext>
            </a:extLst>
          </p:cNvPr>
          <p:cNvSpPr txBox="1"/>
          <p:nvPr/>
        </p:nvSpPr>
        <p:spPr>
          <a:xfrm>
            <a:off x="8800337" y="3288209"/>
            <a:ext cx="2790496" cy="2862322"/>
          </a:xfrm>
          <a:prstGeom prst="rect">
            <a:avLst/>
          </a:prstGeom>
          <a:noFill/>
        </p:spPr>
        <p:txBody>
          <a:bodyPr wrap="square" rtlCol="0">
            <a:spAutoFit/>
          </a:bodyPr>
          <a:lstStyle/>
          <a:p>
            <a:r>
              <a:rPr lang="es-MX" dirty="0">
                <a:solidFill>
                  <a:schemeClr val="bg1"/>
                </a:solidFill>
                <a:latin typeface="Arial Nova" panose="020B0504020202020204" pitchFamily="34" charset="0"/>
              </a:rPr>
              <a:t>Ejemplo: </a:t>
            </a:r>
          </a:p>
          <a:p>
            <a:endParaRPr lang="es-MX" dirty="0">
              <a:solidFill>
                <a:schemeClr val="bg1"/>
              </a:solidFill>
              <a:latin typeface="Arial Nova" panose="020B0504020202020204" pitchFamily="34" charset="0"/>
            </a:endParaRPr>
          </a:p>
          <a:p>
            <a:r>
              <a:rPr lang="es-MX" dirty="0">
                <a:solidFill>
                  <a:schemeClr val="bg1"/>
                </a:solidFill>
                <a:latin typeface="Arial Nova" panose="020B0504020202020204" pitchFamily="34" charset="0"/>
              </a:rPr>
              <a:t>La cadena de suministro del IPHONE: </a:t>
            </a:r>
          </a:p>
          <a:p>
            <a:r>
              <a:rPr lang="es-MX" dirty="0">
                <a:solidFill>
                  <a:schemeClr val="bg1"/>
                </a:solidFill>
                <a:latin typeface="Arial Nova" panose="020B0504020202020204" pitchFamily="34" charset="0"/>
              </a:rPr>
              <a:t>África: las materias primas</a:t>
            </a:r>
          </a:p>
          <a:p>
            <a:r>
              <a:rPr lang="es-MX" dirty="0">
                <a:solidFill>
                  <a:schemeClr val="bg1"/>
                </a:solidFill>
                <a:latin typeface="Arial Nova" panose="020B0504020202020204" pitchFamily="34" charset="0"/>
              </a:rPr>
              <a:t>Estados Unidos: Diseño y comercialización</a:t>
            </a:r>
          </a:p>
          <a:p>
            <a:r>
              <a:rPr lang="es-MX" dirty="0">
                <a:solidFill>
                  <a:schemeClr val="bg1"/>
                </a:solidFill>
                <a:latin typeface="Arial Nova" panose="020B0504020202020204" pitchFamily="34" charset="0"/>
              </a:rPr>
              <a:t>Asia: Ensamblaje. </a:t>
            </a:r>
          </a:p>
          <a:p>
            <a:endParaRPr lang="es-MX" dirty="0">
              <a:solidFill>
                <a:schemeClr val="bg1"/>
              </a:solidFill>
              <a:latin typeface="Arial Nova" panose="020B0504020202020204" pitchFamily="34" charset="0"/>
            </a:endParaRPr>
          </a:p>
        </p:txBody>
      </p:sp>
      <p:graphicFrame>
        <p:nvGraphicFramePr>
          <p:cNvPr id="11" name="Diagrama 10">
            <a:extLst>
              <a:ext uri="{FF2B5EF4-FFF2-40B4-BE49-F238E27FC236}">
                <a16:creationId xmlns:a16="http://schemas.microsoft.com/office/drawing/2014/main" id="{87DD7494-944E-1DEA-1096-CE5273BC29D5}"/>
              </a:ext>
            </a:extLst>
          </p:cNvPr>
          <p:cNvGraphicFramePr/>
          <p:nvPr/>
        </p:nvGraphicFramePr>
        <p:xfrm>
          <a:off x="1612948" y="2598735"/>
          <a:ext cx="8544584" cy="4084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56665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0DF49-2EE7-8AEF-D94D-279505CDFFCF}"/>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276768F8-860F-B9CC-DA8E-CE642AA00D4B}"/>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CB924276-5471-C933-CA78-D57AD1B61C52}"/>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Teorías contemporáneas</a:t>
            </a:r>
          </a:p>
        </p:txBody>
      </p:sp>
      <p:pic>
        <p:nvPicPr>
          <p:cNvPr id="2" name="Imagen 1" descr="Texto&#10;&#10;El contenido generado por IA puede ser incorrecto.">
            <a:extLst>
              <a:ext uri="{FF2B5EF4-FFF2-40B4-BE49-F238E27FC236}">
                <a16:creationId xmlns:a16="http://schemas.microsoft.com/office/drawing/2014/main" id="{A7E3CC46-1A55-8789-C5B3-E0B9E8DAC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E3FE8969-BB7B-85F5-B9A1-596959AB1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254AE35E-A482-D18A-7E11-93647DAE5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CFEBDC23-F851-39B2-8BA5-C0162AD635E5}"/>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graphicFrame>
        <p:nvGraphicFramePr>
          <p:cNvPr id="14" name="Subtítulo 2">
            <a:extLst>
              <a:ext uri="{FF2B5EF4-FFF2-40B4-BE49-F238E27FC236}">
                <a16:creationId xmlns:a16="http://schemas.microsoft.com/office/drawing/2014/main" id="{B2D85991-1BE7-48B5-EBC8-467A73313F6A}"/>
              </a:ext>
            </a:extLst>
          </p:cNvPr>
          <p:cNvGraphicFramePr/>
          <p:nvPr/>
        </p:nvGraphicFramePr>
        <p:xfrm>
          <a:off x="545777" y="2839088"/>
          <a:ext cx="10655623" cy="37599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01526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E0B4-9935-3B99-448C-37C15BC9B261}"/>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0F46999F-661E-1683-853E-DBCD3CC03F2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694A5C4D-7F30-927F-D719-E243BF5B1312}"/>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Economía Dual</a:t>
            </a:r>
          </a:p>
        </p:txBody>
      </p:sp>
      <p:sp>
        <p:nvSpPr>
          <p:cNvPr id="5" name="Subtítulo 2">
            <a:extLst>
              <a:ext uri="{FF2B5EF4-FFF2-40B4-BE49-F238E27FC236}">
                <a16:creationId xmlns:a16="http://schemas.microsoft.com/office/drawing/2014/main" id="{A6F1B796-D67D-BA5D-12A6-35DB2D1C970E}"/>
              </a:ext>
            </a:extLst>
          </p:cNvPr>
          <p:cNvSpPr txBox="1">
            <a:spLocks/>
          </p:cNvSpPr>
          <p:nvPr/>
        </p:nvSpPr>
        <p:spPr>
          <a:xfrm>
            <a:off x="545777" y="2839088"/>
            <a:ext cx="10565732" cy="338805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Dos sectores en interacción, tradicional y moderno</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El sector moderno busca integrar el sector tradicional</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La imposición del sector moderno es debido a que las sociedades se modifican para adaptarse al mercado</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Se establecen dinámicas de interdependencia global</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La política puede intervenir coyunturalmente en favor del sector tradicional, pero sin efecto real</a:t>
            </a:r>
          </a:p>
          <a:p>
            <a:pPr algn="l">
              <a:lnSpc>
                <a:spcPct val="100000"/>
              </a:lnSpc>
            </a:pPr>
            <a:endParaRPr lang="es-MX" sz="2800" dirty="0">
              <a:latin typeface="Amasis MT Pro Medium" panose="02040604050005020304" pitchFamily="18"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A3BB6977-987A-C646-C0F3-11DBCCBBE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048A9BBE-3C6E-E3DF-725E-26C57BDAE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14A5A60C-01FD-4F09-A7DC-5335115EA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75BD205C-5419-4785-21DA-FFA2CDA811C3}"/>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95576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1C913-B458-24CE-34C3-5D362A693F52}"/>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099C44C8-BE18-BA39-99C0-ACBD41C31DC4}"/>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45833A8B-B2E1-B604-5A32-8BE636299F9F}"/>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Teoría del Sistema Mundo Moderno</a:t>
            </a:r>
          </a:p>
        </p:txBody>
      </p:sp>
      <p:sp>
        <p:nvSpPr>
          <p:cNvPr id="5" name="Subtítulo 2">
            <a:extLst>
              <a:ext uri="{FF2B5EF4-FFF2-40B4-BE49-F238E27FC236}">
                <a16:creationId xmlns:a16="http://schemas.microsoft.com/office/drawing/2014/main" id="{55BA7212-6C50-BCA2-8ADB-D5C35E69AE3D}"/>
              </a:ext>
            </a:extLst>
          </p:cNvPr>
          <p:cNvSpPr txBox="1">
            <a:spLocks/>
          </p:cNvSpPr>
          <p:nvPr/>
        </p:nvSpPr>
        <p:spPr>
          <a:xfrm>
            <a:off x="545777" y="2762472"/>
            <a:ext cx="10565732" cy="33880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El desarrollo del capitalismo general desigualdad social y económica</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La economía global se edifica sobre un centro –de tipo industrial–, la (s) periferias (materia primas), semi-periferia (mixta).</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Se define un esquema de subdesarrollo.</a:t>
            </a:r>
          </a:p>
          <a:p>
            <a:pPr algn="l">
              <a:lnSpc>
                <a:spcPct val="100000"/>
              </a:lnSpc>
            </a:pPr>
            <a:endParaRPr lang="es-MX" sz="2800" dirty="0">
              <a:latin typeface="Amasis MT Pro Medium" panose="02040604050005020304" pitchFamily="18"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CCE8F56E-710D-65FC-B264-946152F06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B20DECB9-3BE3-1D65-A7D7-79E4E80C8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F96FDE8B-1880-9B99-1362-E6EAB0C5D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3F5F4DF7-4609-D651-71D5-F474167ECC18}"/>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122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39D33-728A-88E4-0A17-610E88465D98}"/>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4CB3708C-7DFF-1516-80FE-7D5DE62A74A5}"/>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E1A5F287-FF60-0400-5E06-6E38298372BB}"/>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Teoría de la estabilidad hegemónica </a:t>
            </a:r>
          </a:p>
        </p:txBody>
      </p:sp>
      <p:sp>
        <p:nvSpPr>
          <p:cNvPr id="5" name="Subtítulo 2">
            <a:extLst>
              <a:ext uri="{FF2B5EF4-FFF2-40B4-BE49-F238E27FC236}">
                <a16:creationId xmlns:a16="http://schemas.microsoft.com/office/drawing/2014/main" id="{1B54DE65-5D14-C479-0FCC-B7C93F8B4F89}"/>
              </a:ext>
            </a:extLst>
          </p:cNvPr>
          <p:cNvSpPr txBox="1">
            <a:spLocks/>
          </p:cNvSpPr>
          <p:nvPr/>
        </p:nvSpPr>
        <p:spPr>
          <a:xfrm>
            <a:off x="545777" y="2762472"/>
            <a:ext cx="10565732" cy="33880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La economía liberal de mercado requiere una potencia que ejerza control – dominante</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Garantiza el comercio abierto y estable. </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La potencia garantiza el cuidado de su área de influencia.</a:t>
            </a:r>
          </a:p>
          <a:p>
            <a:pPr marL="514350" indent="-514350" algn="l">
              <a:lnSpc>
                <a:spcPct val="100000"/>
              </a:lnSpc>
              <a:buFont typeface="+mj-lt"/>
              <a:buAutoNum type="alphaLcParenR"/>
            </a:pPr>
            <a:r>
              <a:rPr lang="es-MX" sz="3000" dirty="0">
                <a:latin typeface="Amasis MT Pro Medium" panose="02040604050005020304" pitchFamily="18" charset="0"/>
                <a:ea typeface="+mj-ea"/>
                <a:cs typeface="+mj-cs"/>
              </a:rPr>
              <a:t>Los regímenes dominantes promueven estabilidad al seguir las reglas.</a:t>
            </a:r>
          </a:p>
          <a:p>
            <a:pPr algn="l">
              <a:lnSpc>
                <a:spcPct val="100000"/>
              </a:lnSpc>
            </a:pPr>
            <a:endParaRPr lang="es-MX" sz="2800" dirty="0">
              <a:latin typeface="Amasis MT Pro Medium" panose="02040604050005020304" pitchFamily="18"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BB223B30-718A-445A-6ED6-61CB109CD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49A452C0-496A-437E-C23C-54D6532C2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107A069F-72A7-83CD-0A15-957E367DA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9A17386F-CC16-F75B-4EF5-CE1CF4AAF9B5}"/>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216963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5D6A8-9F51-AA59-6774-E3DE97D91E11}"/>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2D3D2F0A-B770-4D4A-F979-7B13594469D8}"/>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45FF28EB-68E6-19F2-2E17-77F039F0DC30}"/>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Teorías de la economía política internacional</a:t>
            </a:r>
          </a:p>
        </p:txBody>
      </p:sp>
      <p:pic>
        <p:nvPicPr>
          <p:cNvPr id="2" name="Imagen 1" descr="Texto&#10;&#10;El contenido generado por IA puede ser incorrecto.">
            <a:extLst>
              <a:ext uri="{FF2B5EF4-FFF2-40B4-BE49-F238E27FC236}">
                <a16:creationId xmlns:a16="http://schemas.microsoft.com/office/drawing/2014/main" id="{7EFF97CA-31AC-7784-C871-E92E2D39D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8E4EAF8D-4D5C-4598-4A5F-AF6C1307A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791E9A02-138F-197C-7A32-CF870BF43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graphicFrame>
        <p:nvGraphicFramePr>
          <p:cNvPr id="5" name="Tabla 4">
            <a:extLst>
              <a:ext uri="{FF2B5EF4-FFF2-40B4-BE49-F238E27FC236}">
                <a16:creationId xmlns:a16="http://schemas.microsoft.com/office/drawing/2014/main" id="{52ACD44B-7443-BADC-D3B1-4A550F3E2959}"/>
              </a:ext>
            </a:extLst>
          </p:cNvPr>
          <p:cNvGraphicFramePr>
            <a:graphicFrameLocks noGrp="1"/>
          </p:cNvGraphicFramePr>
          <p:nvPr>
            <p:extLst>
              <p:ext uri="{D42A27DB-BD31-4B8C-83A1-F6EECF244321}">
                <p14:modId xmlns:p14="http://schemas.microsoft.com/office/powerpoint/2010/main" val="1797322110"/>
              </p:ext>
            </p:extLst>
          </p:nvPr>
        </p:nvGraphicFramePr>
        <p:xfrm>
          <a:off x="506362" y="2376151"/>
          <a:ext cx="11179276" cy="4292118"/>
        </p:xfrm>
        <a:graphic>
          <a:graphicData uri="http://schemas.openxmlformats.org/drawingml/2006/table">
            <a:tbl>
              <a:tblPr firstRow="1" bandRow="1">
                <a:tableStyleId>{93296810-A885-4BE3-A3E7-6D5BEEA58F35}</a:tableStyleId>
              </a:tblPr>
              <a:tblGrid>
                <a:gridCol w="2794819">
                  <a:extLst>
                    <a:ext uri="{9D8B030D-6E8A-4147-A177-3AD203B41FA5}">
                      <a16:colId xmlns:a16="http://schemas.microsoft.com/office/drawing/2014/main" val="959467354"/>
                    </a:ext>
                  </a:extLst>
                </a:gridCol>
                <a:gridCol w="2794819">
                  <a:extLst>
                    <a:ext uri="{9D8B030D-6E8A-4147-A177-3AD203B41FA5}">
                      <a16:colId xmlns:a16="http://schemas.microsoft.com/office/drawing/2014/main" val="600553703"/>
                    </a:ext>
                  </a:extLst>
                </a:gridCol>
                <a:gridCol w="2794819">
                  <a:extLst>
                    <a:ext uri="{9D8B030D-6E8A-4147-A177-3AD203B41FA5}">
                      <a16:colId xmlns:a16="http://schemas.microsoft.com/office/drawing/2014/main" val="4013103039"/>
                    </a:ext>
                  </a:extLst>
                </a:gridCol>
                <a:gridCol w="2794819">
                  <a:extLst>
                    <a:ext uri="{9D8B030D-6E8A-4147-A177-3AD203B41FA5}">
                      <a16:colId xmlns:a16="http://schemas.microsoft.com/office/drawing/2014/main" val="1807876440"/>
                    </a:ext>
                  </a:extLst>
                </a:gridCol>
              </a:tblGrid>
              <a:tr h="577786">
                <a:tc>
                  <a:txBody>
                    <a:bodyPr/>
                    <a:lstStyle/>
                    <a:p>
                      <a:r>
                        <a:rPr lang="es-MX" sz="1400" dirty="0">
                          <a:latin typeface="Amasis MT Pro Medium" panose="02040604050005020304" pitchFamily="18" charset="0"/>
                        </a:rPr>
                        <a:t>Teoría</a:t>
                      </a:r>
                    </a:p>
                  </a:txBody>
                  <a:tcPr/>
                </a:tc>
                <a:tc>
                  <a:txBody>
                    <a:bodyPr/>
                    <a:lstStyle/>
                    <a:p>
                      <a:r>
                        <a:rPr lang="es-MX" sz="1400" dirty="0">
                          <a:latin typeface="Amasis MT Pro Medium" panose="02040604050005020304" pitchFamily="18" charset="0"/>
                        </a:rPr>
                        <a:t>Papel del mercado</a:t>
                      </a:r>
                    </a:p>
                  </a:txBody>
                  <a:tcPr/>
                </a:tc>
                <a:tc>
                  <a:txBody>
                    <a:bodyPr/>
                    <a:lstStyle/>
                    <a:p>
                      <a:r>
                        <a:rPr lang="es-MX" sz="1400" dirty="0">
                          <a:latin typeface="Amasis MT Pro Medium" panose="02040604050005020304" pitchFamily="18" charset="0"/>
                        </a:rPr>
                        <a:t>Relación centro-periferia</a:t>
                      </a:r>
                    </a:p>
                  </a:txBody>
                  <a:tcPr/>
                </a:tc>
                <a:tc>
                  <a:txBody>
                    <a:bodyPr/>
                    <a:lstStyle/>
                    <a:p>
                      <a:r>
                        <a:rPr lang="es-MX" sz="1400" dirty="0">
                          <a:latin typeface="Amasis MT Pro Medium" panose="02040604050005020304" pitchFamily="18" charset="0"/>
                        </a:rPr>
                        <a:t>Caso ejemplo</a:t>
                      </a:r>
                    </a:p>
                  </a:txBody>
                  <a:tcPr/>
                </a:tc>
                <a:extLst>
                  <a:ext uri="{0D108BD9-81ED-4DB2-BD59-A6C34878D82A}">
                    <a16:rowId xmlns:a16="http://schemas.microsoft.com/office/drawing/2014/main" val="2687038693"/>
                  </a:ext>
                </a:extLst>
              </a:tr>
              <a:tr h="1320651">
                <a:tc>
                  <a:txBody>
                    <a:bodyPr/>
                    <a:lstStyle/>
                    <a:p>
                      <a:r>
                        <a:rPr lang="es-MX" sz="1400" dirty="0">
                          <a:latin typeface="Amasis MT Pro Medium" panose="02040604050005020304" pitchFamily="18" charset="0"/>
                        </a:rPr>
                        <a:t>Economía dual</a:t>
                      </a:r>
                    </a:p>
                  </a:txBody>
                  <a:tcPr/>
                </a:tc>
                <a:tc>
                  <a:txBody>
                    <a:bodyPr/>
                    <a:lstStyle/>
                    <a:p>
                      <a:r>
                        <a:rPr lang="es-MX" sz="1400" dirty="0">
                          <a:latin typeface="Amasis MT Pro Medium" panose="02040604050005020304" pitchFamily="18" charset="0"/>
                        </a:rPr>
                        <a:t>Motor del progreso, crecimiento y modernización</a:t>
                      </a:r>
                    </a:p>
                  </a:txBody>
                  <a:tcPr/>
                </a:tc>
                <a:tc>
                  <a:txBody>
                    <a:bodyPr/>
                    <a:lstStyle/>
                    <a:p>
                      <a:r>
                        <a:rPr lang="es-MX" sz="1400" dirty="0">
                          <a:latin typeface="Amasis MT Pro Medium" panose="02040604050005020304" pitchFamily="18" charset="0"/>
                        </a:rPr>
                        <a:t>Los sectores modernos integran o desplazan a los más tradicionales. Hay una integración positiva.</a:t>
                      </a:r>
                    </a:p>
                  </a:txBody>
                  <a:tcPr/>
                </a:tc>
                <a:tc>
                  <a:txBody>
                    <a:bodyPr/>
                    <a:lstStyle/>
                    <a:p>
                      <a:r>
                        <a:rPr lang="es-MX" sz="1400" dirty="0">
                          <a:latin typeface="Amasis MT Pro Medium" panose="02040604050005020304" pitchFamily="18" charset="0"/>
                        </a:rPr>
                        <a:t>Modernización rápida de los países asiáticos a partir de los años 60. </a:t>
                      </a:r>
                    </a:p>
                  </a:txBody>
                  <a:tcPr/>
                </a:tc>
                <a:extLst>
                  <a:ext uri="{0D108BD9-81ED-4DB2-BD59-A6C34878D82A}">
                    <a16:rowId xmlns:a16="http://schemas.microsoft.com/office/drawing/2014/main" val="8949620"/>
                  </a:ext>
                </a:extLst>
              </a:tr>
              <a:tr h="1073030">
                <a:tc>
                  <a:txBody>
                    <a:bodyPr/>
                    <a:lstStyle/>
                    <a:p>
                      <a:r>
                        <a:rPr lang="es-MX" sz="1400" dirty="0">
                          <a:latin typeface="Amasis MT Pro Medium" panose="02040604050005020304" pitchFamily="18" charset="0"/>
                        </a:rPr>
                        <a:t>Sistema mundo</a:t>
                      </a:r>
                    </a:p>
                  </a:txBody>
                  <a:tcPr/>
                </a:tc>
                <a:tc>
                  <a:txBody>
                    <a:bodyPr/>
                    <a:lstStyle/>
                    <a:p>
                      <a:r>
                        <a:rPr lang="es-MX" sz="1400" dirty="0">
                          <a:latin typeface="Amasis MT Pro Medium" panose="02040604050005020304" pitchFamily="18" charset="0"/>
                        </a:rPr>
                        <a:t>Mecanismo de explotación global</a:t>
                      </a:r>
                    </a:p>
                  </a:txBody>
                  <a:tcPr/>
                </a:tc>
                <a:tc>
                  <a:txBody>
                    <a:bodyPr/>
                    <a:lstStyle/>
                    <a:p>
                      <a:r>
                        <a:rPr lang="es-MX" sz="1400" dirty="0">
                          <a:latin typeface="Amasis MT Pro Medium" panose="02040604050005020304" pitchFamily="18" charset="0"/>
                        </a:rPr>
                        <a:t>El desarrollo en el centro produce subdesarrollo en la periferia.</a:t>
                      </a:r>
                    </a:p>
                  </a:txBody>
                  <a:tcPr/>
                </a:tc>
                <a:tc>
                  <a:txBody>
                    <a:bodyPr/>
                    <a:lstStyle/>
                    <a:p>
                      <a:r>
                        <a:rPr lang="es-MX" sz="1400" dirty="0">
                          <a:latin typeface="Amasis MT Pro Medium" panose="02040604050005020304" pitchFamily="18" charset="0"/>
                        </a:rPr>
                        <a:t>El papel histórico de América Latina como proveedor de materias primas.</a:t>
                      </a:r>
                    </a:p>
                  </a:txBody>
                  <a:tcPr/>
                </a:tc>
                <a:extLst>
                  <a:ext uri="{0D108BD9-81ED-4DB2-BD59-A6C34878D82A}">
                    <a16:rowId xmlns:a16="http://schemas.microsoft.com/office/drawing/2014/main" val="519671910"/>
                  </a:ext>
                </a:extLst>
              </a:tr>
              <a:tr h="1320651">
                <a:tc>
                  <a:txBody>
                    <a:bodyPr/>
                    <a:lstStyle/>
                    <a:p>
                      <a:r>
                        <a:rPr lang="es-MX" sz="1400" dirty="0">
                          <a:latin typeface="Amasis MT Pro Medium" panose="02040604050005020304" pitchFamily="18" charset="0"/>
                        </a:rPr>
                        <a:t>Estabilidad hegemónica</a:t>
                      </a:r>
                    </a:p>
                  </a:txBody>
                  <a:tcPr/>
                </a:tc>
                <a:tc>
                  <a:txBody>
                    <a:bodyPr/>
                    <a:lstStyle/>
                    <a:p>
                      <a:r>
                        <a:rPr lang="es-MX" sz="1400" dirty="0">
                          <a:latin typeface="Amasis MT Pro Medium" panose="02040604050005020304" pitchFamily="18" charset="0"/>
                        </a:rPr>
                        <a:t>Medio y fin para establecer el liderazgo global que garantiza estabilidad</a:t>
                      </a:r>
                    </a:p>
                  </a:txBody>
                  <a:tcPr/>
                </a:tc>
                <a:tc>
                  <a:txBody>
                    <a:bodyPr/>
                    <a:lstStyle/>
                    <a:p>
                      <a:r>
                        <a:rPr lang="es-MX" sz="1400" dirty="0">
                          <a:latin typeface="Amasis MT Pro Medium" panose="02040604050005020304" pitchFamily="18" charset="0"/>
                        </a:rPr>
                        <a:t>La potencia hegemónica garantiza las reglas del sistema económico, otorgando beneficios para todos.</a:t>
                      </a:r>
                    </a:p>
                  </a:txBody>
                  <a:tcPr/>
                </a:tc>
                <a:tc>
                  <a:txBody>
                    <a:bodyPr/>
                    <a:lstStyle/>
                    <a:p>
                      <a:r>
                        <a:rPr lang="es-MX" sz="1400" dirty="0">
                          <a:latin typeface="Amasis MT Pro Medium" panose="02040604050005020304" pitchFamily="18" charset="0"/>
                        </a:rPr>
                        <a:t>Liderazgo de Gran Bretaña en el siglo XIX o de Estados Unidos luego de la Segunda Guerra Mundial y la Guerra Fría.</a:t>
                      </a:r>
                    </a:p>
                  </a:txBody>
                  <a:tcPr/>
                </a:tc>
                <a:extLst>
                  <a:ext uri="{0D108BD9-81ED-4DB2-BD59-A6C34878D82A}">
                    <a16:rowId xmlns:a16="http://schemas.microsoft.com/office/drawing/2014/main" val="3488431757"/>
                  </a:ext>
                </a:extLst>
              </a:tr>
            </a:tbl>
          </a:graphicData>
        </a:graphic>
      </p:graphicFrame>
    </p:spTree>
    <p:extLst>
      <p:ext uri="{BB962C8B-B14F-4D97-AF65-F5344CB8AC3E}">
        <p14:creationId xmlns:p14="http://schemas.microsoft.com/office/powerpoint/2010/main" val="77158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AE2F7521-33C4-AB2A-C8B9-20AD273B9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3" name="Imagen 2" descr="Logotipo&#10;&#10;El contenido generado por IA puede ser incorrecto.">
            <a:extLst>
              <a:ext uri="{FF2B5EF4-FFF2-40B4-BE49-F238E27FC236}">
                <a16:creationId xmlns:a16="http://schemas.microsoft.com/office/drawing/2014/main" id="{51398E8A-160A-17D6-C90E-B9A089109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4" name="Imagen 3" descr="Texto&#10;&#10;El contenido generado por IA puede ser incorrecto.">
            <a:extLst>
              <a:ext uri="{FF2B5EF4-FFF2-40B4-BE49-F238E27FC236}">
                <a16:creationId xmlns:a16="http://schemas.microsoft.com/office/drawing/2014/main" id="{AFB63236-5401-3EBD-2886-8185111D7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7" name="Subtítulo 2">
            <a:extLst>
              <a:ext uri="{FF2B5EF4-FFF2-40B4-BE49-F238E27FC236}">
                <a16:creationId xmlns:a16="http://schemas.microsoft.com/office/drawing/2014/main" id="{D1FFEA7C-D933-FB6A-B005-8C6EA39CD164}"/>
              </a:ext>
            </a:extLst>
          </p:cNvPr>
          <p:cNvSpPr txBox="1">
            <a:spLocks/>
          </p:cNvSpPr>
          <p:nvPr/>
        </p:nvSpPr>
        <p:spPr>
          <a:xfrm>
            <a:off x="1497514" y="2136581"/>
            <a:ext cx="8864672" cy="3301958"/>
          </a:xfrm>
          <a:custGeom>
            <a:avLst/>
            <a:gdLst>
              <a:gd name="csX0" fmla="*/ 0 w 8864672"/>
              <a:gd name="csY0" fmla="*/ 0 h 3301958"/>
              <a:gd name="csX1" fmla="*/ 590978 w 8864672"/>
              <a:gd name="csY1" fmla="*/ 0 h 3301958"/>
              <a:gd name="csX2" fmla="*/ 916016 w 8864672"/>
              <a:gd name="csY2" fmla="*/ 0 h 3301958"/>
              <a:gd name="csX3" fmla="*/ 1418348 w 8864672"/>
              <a:gd name="csY3" fmla="*/ 0 h 3301958"/>
              <a:gd name="csX4" fmla="*/ 2186619 w 8864672"/>
              <a:gd name="csY4" fmla="*/ 0 h 3301958"/>
              <a:gd name="csX5" fmla="*/ 2600304 w 8864672"/>
              <a:gd name="csY5" fmla="*/ 0 h 3301958"/>
              <a:gd name="csX6" fmla="*/ 3013988 w 8864672"/>
              <a:gd name="csY6" fmla="*/ 0 h 3301958"/>
              <a:gd name="csX7" fmla="*/ 3427673 w 8864672"/>
              <a:gd name="csY7" fmla="*/ 0 h 3301958"/>
              <a:gd name="csX8" fmla="*/ 4107298 w 8864672"/>
              <a:gd name="csY8" fmla="*/ 0 h 3301958"/>
              <a:gd name="csX9" fmla="*/ 4786923 w 8864672"/>
              <a:gd name="csY9" fmla="*/ 0 h 3301958"/>
              <a:gd name="csX10" fmla="*/ 5289254 w 8864672"/>
              <a:gd name="csY10" fmla="*/ 0 h 3301958"/>
              <a:gd name="csX11" fmla="*/ 5614292 w 8864672"/>
              <a:gd name="csY11" fmla="*/ 0 h 3301958"/>
              <a:gd name="csX12" fmla="*/ 6382564 w 8864672"/>
              <a:gd name="csY12" fmla="*/ 0 h 3301958"/>
              <a:gd name="csX13" fmla="*/ 6973542 w 8864672"/>
              <a:gd name="csY13" fmla="*/ 0 h 3301958"/>
              <a:gd name="csX14" fmla="*/ 7298580 w 8864672"/>
              <a:gd name="csY14" fmla="*/ 0 h 3301958"/>
              <a:gd name="csX15" fmla="*/ 7712265 w 8864672"/>
              <a:gd name="csY15" fmla="*/ 0 h 3301958"/>
              <a:gd name="csX16" fmla="*/ 8214596 w 8864672"/>
              <a:gd name="csY16" fmla="*/ 0 h 3301958"/>
              <a:gd name="csX17" fmla="*/ 8864672 w 8864672"/>
              <a:gd name="csY17" fmla="*/ 0 h 3301958"/>
              <a:gd name="csX18" fmla="*/ 8864672 w 8864672"/>
              <a:gd name="csY18" fmla="*/ 484287 h 3301958"/>
              <a:gd name="csX19" fmla="*/ 8864672 w 8864672"/>
              <a:gd name="csY19" fmla="*/ 935555 h 3301958"/>
              <a:gd name="csX20" fmla="*/ 8864672 w 8864672"/>
              <a:gd name="csY20" fmla="*/ 1419842 h 3301958"/>
              <a:gd name="csX21" fmla="*/ 8864672 w 8864672"/>
              <a:gd name="csY21" fmla="*/ 1970168 h 3301958"/>
              <a:gd name="csX22" fmla="*/ 8864672 w 8864672"/>
              <a:gd name="csY22" fmla="*/ 2421436 h 3301958"/>
              <a:gd name="csX23" fmla="*/ 8864672 w 8864672"/>
              <a:gd name="csY23" fmla="*/ 3301958 h 3301958"/>
              <a:gd name="csX24" fmla="*/ 8096400 w 8864672"/>
              <a:gd name="csY24" fmla="*/ 3301958 h 3301958"/>
              <a:gd name="csX25" fmla="*/ 7682716 w 8864672"/>
              <a:gd name="csY25" fmla="*/ 3301958 h 3301958"/>
              <a:gd name="csX26" fmla="*/ 7357678 w 8864672"/>
              <a:gd name="csY26" fmla="*/ 3301958 h 3301958"/>
              <a:gd name="csX27" fmla="*/ 6678053 w 8864672"/>
              <a:gd name="csY27" fmla="*/ 3301958 h 3301958"/>
              <a:gd name="csX28" fmla="*/ 6175721 w 8864672"/>
              <a:gd name="csY28" fmla="*/ 3301958 h 3301958"/>
              <a:gd name="csX29" fmla="*/ 5762037 w 8864672"/>
              <a:gd name="csY29" fmla="*/ 3301958 h 3301958"/>
              <a:gd name="csX30" fmla="*/ 4993765 w 8864672"/>
              <a:gd name="csY30" fmla="*/ 3301958 h 3301958"/>
              <a:gd name="csX31" fmla="*/ 4225494 w 8864672"/>
              <a:gd name="csY31" fmla="*/ 3301958 h 3301958"/>
              <a:gd name="csX32" fmla="*/ 3457222 w 8864672"/>
              <a:gd name="csY32" fmla="*/ 3301958 h 3301958"/>
              <a:gd name="csX33" fmla="*/ 2866244 w 8864672"/>
              <a:gd name="csY33" fmla="*/ 3301958 h 3301958"/>
              <a:gd name="csX34" fmla="*/ 2452559 w 8864672"/>
              <a:gd name="csY34" fmla="*/ 3301958 h 3301958"/>
              <a:gd name="csX35" fmla="*/ 1684288 w 8864672"/>
              <a:gd name="csY35" fmla="*/ 3301958 h 3301958"/>
              <a:gd name="csX36" fmla="*/ 1181956 w 8864672"/>
              <a:gd name="csY36" fmla="*/ 3301958 h 3301958"/>
              <a:gd name="csX37" fmla="*/ 768272 w 8864672"/>
              <a:gd name="csY37" fmla="*/ 3301958 h 3301958"/>
              <a:gd name="csX38" fmla="*/ 0 w 8864672"/>
              <a:gd name="csY38" fmla="*/ 3301958 h 3301958"/>
              <a:gd name="csX39" fmla="*/ 0 w 8864672"/>
              <a:gd name="csY39" fmla="*/ 2850690 h 3301958"/>
              <a:gd name="csX40" fmla="*/ 0 w 8864672"/>
              <a:gd name="csY40" fmla="*/ 2234325 h 3301958"/>
              <a:gd name="csX41" fmla="*/ 0 w 8864672"/>
              <a:gd name="csY41" fmla="*/ 1750038 h 3301958"/>
              <a:gd name="csX42" fmla="*/ 0 w 8864672"/>
              <a:gd name="csY42" fmla="*/ 1232731 h 3301958"/>
              <a:gd name="csX43" fmla="*/ 0 w 8864672"/>
              <a:gd name="csY43" fmla="*/ 748444 h 3301958"/>
              <a:gd name="csX44" fmla="*/ 0 w 8864672"/>
              <a:gd name="csY44" fmla="*/ 0 h 33019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8864672" h="3301958" fill="none" extrusionOk="0">
                <a:moveTo>
                  <a:pt x="0" y="0"/>
                </a:moveTo>
                <a:cubicBezTo>
                  <a:pt x="207961" y="-15988"/>
                  <a:pt x="437285" y="26850"/>
                  <a:pt x="590978" y="0"/>
                </a:cubicBezTo>
                <a:cubicBezTo>
                  <a:pt x="744671" y="-26850"/>
                  <a:pt x="819221" y="27183"/>
                  <a:pt x="916016" y="0"/>
                </a:cubicBezTo>
                <a:cubicBezTo>
                  <a:pt x="1012811" y="-27183"/>
                  <a:pt x="1220923" y="46636"/>
                  <a:pt x="1418348" y="0"/>
                </a:cubicBezTo>
                <a:cubicBezTo>
                  <a:pt x="1615773" y="-46636"/>
                  <a:pt x="1824044" y="15988"/>
                  <a:pt x="2186619" y="0"/>
                </a:cubicBezTo>
                <a:cubicBezTo>
                  <a:pt x="2549194" y="-15988"/>
                  <a:pt x="2468244" y="1079"/>
                  <a:pt x="2600304" y="0"/>
                </a:cubicBezTo>
                <a:cubicBezTo>
                  <a:pt x="2732365" y="-1079"/>
                  <a:pt x="2878643" y="23798"/>
                  <a:pt x="3013988" y="0"/>
                </a:cubicBezTo>
                <a:cubicBezTo>
                  <a:pt x="3149333" y="-23798"/>
                  <a:pt x="3312468" y="1033"/>
                  <a:pt x="3427673" y="0"/>
                </a:cubicBezTo>
                <a:cubicBezTo>
                  <a:pt x="3542879" y="-1033"/>
                  <a:pt x="3929101" y="73773"/>
                  <a:pt x="4107298" y="0"/>
                </a:cubicBezTo>
                <a:cubicBezTo>
                  <a:pt x="4285496" y="-73773"/>
                  <a:pt x="4538066" y="12539"/>
                  <a:pt x="4786923" y="0"/>
                </a:cubicBezTo>
                <a:cubicBezTo>
                  <a:pt x="5035780" y="-12539"/>
                  <a:pt x="5127051" y="2065"/>
                  <a:pt x="5289254" y="0"/>
                </a:cubicBezTo>
                <a:cubicBezTo>
                  <a:pt x="5451457" y="-2065"/>
                  <a:pt x="5505785" y="11090"/>
                  <a:pt x="5614292" y="0"/>
                </a:cubicBezTo>
                <a:cubicBezTo>
                  <a:pt x="5722799" y="-11090"/>
                  <a:pt x="6125840" y="5246"/>
                  <a:pt x="6382564" y="0"/>
                </a:cubicBezTo>
                <a:cubicBezTo>
                  <a:pt x="6639288" y="-5246"/>
                  <a:pt x="6739376" y="27625"/>
                  <a:pt x="6973542" y="0"/>
                </a:cubicBezTo>
                <a:cubicBezTo>
                  <a:pt x="7207708" y="-27625"/>
                  <a:pt x="7151294" y="31084"/>
                  <a:pt x="7298580" y="0"/>
                </a:cubicBezTo>
                <a:cubicBezTo>
                  <a:pt x="7445866" y="-31084"/>
                  <a:pt x="7524552" y="20678"/>
                  <a:pt x="7712265" y="0"/>
                </a:cubicBezTo>
                <a:cubicBezTo>
                  <a:pt x="7899979" y="-20678"/>
                  <a:pt x="7971533" y="6086"/>
                  <a:pt x="8214596" y="0"/>
                </a:cubicBezTo>
                <a:cubicBezTo>
                  <a:pt x="8457659" y="-6086"/>
                  <a:pt x="8546114" y="23465"/>
                  <a:pt x="8864672" y="0"/>
                </a:cubicBezTo>
                <a:cubicBezTo>
                  <a:pt x="8893566" y="161411"/>
                  <a:pt x="8851908" y="374591"/>
                  <a:pt x="8864672" y="484287"/>
                </a:cubicBezTo>
                <a:cubicBezTo>
                  <a:pt x="8877436" y="593983"/>
                  <a:pt x="8816555" y="742833"/>
                  <a:pt x="8864672" y="935555"/>
                </a:cubicBezTo>
                <a:cubicBezTo>
                  <a:pt x="8912789" y="1128277"/>
                  <a:pt x="8845051" y="1260501"/>
                  <a:pt x="8864672" y="1419842"/>
                </a:cubicBezTo>
                <a:cubicBezTo>
                  <a:pt x="8884293" y="1579183"/>
                  <a:pt x="8837750" y="1854008"/>
                  <a:pt x="8864672" y="1970168"/>
                </a:cubicBezTo>
                <a:cubicBezTo>
                  <a:pt x="8891594" y="2086328"/>
                  <a:pt x="8834528" y="2302887"/>
                  <a:pt x="8864672" y="2421436"/>
                </a:cubicBezTo>
                <a:cubicBezTo>
                  <a:pt x="8894816" y="2539985"/>
                  <a:pt x="8762656" y="2975495"/>
                  <a:pt x="8864672" y="3301958"/>
                </a:cubicBezTo>
                <a:cubicBezTo>
                  <a:pt x="8516463" y="3339981"/>
                  <a:pt x="8348748" y="3276467"/>
                  <a:pt x="8096400" y="3301958"/>
                </a:cubicBezTo>
                <a:cubicBezTo>
                  <a:pt x="7844052" y="3327449"/>
                  <a:pt x="7780239" y="3276757"/>
                  <a:pt x="7682716" y="3301958"/>
                </a:cubicBezTo>
                <a:cubicBezTo>
                  <a:pt x="7585193" y="3327159"/>
                  <a:pt x="7478787" y="3300442"/>
                  <a:pt x="7357678" y="3301958"/>
                </a:cubicBezTo>
                <a:cubicBezTo>
                  <a:pt x="7236569" y="3303474"/>
                  <a:pt x="6888088" y="3252621"/>
                  <a:pt x="6678053" y="3301958"/>
                </a:cubicBezTo>
                <a:cubicBezTo>
                  <a:pt x="6468018" y="3351295"/>
                  <a:pt x="6361192" y="3295168"/>
                  <a:pt x="6175721" y="3301958"/>
                </a:cubicBezTo>
                <a:cubicBezTo>
                  <a:pt x="5990250" y="3308748"/>
                  <a:pt x="5925001" y="3271630"/>
                  <a:pt x="5762037" y="3301958"/>
                </a:cubicBezTo>
                <a:cubicBezTo>
                  <a:pt x="5599073" y="3332286"/>
                  <a:pt x="5192205" y="3222073"/>
                  <a:pt x="4993765" y="3301958"/>
                </a:cubicBezTo>
                <a:cubicBezTo>
                  <a:pt x="4795325" y="3381843"/>
                  <a:pt x="4541107" y="3212532"/>
                  <a:pt x="4225494" y="3301958"/>
                </a:cubicBezTo>
                <a:cubicBezTo>
                  <a:pt x="3909881" y="3391384"/>
                  <a:pt x="3694714" y="3266062"/>
                  <a:pt x="3457222" y="3301958"/>
                </a:cubicBezTo>
                <a:cubicBezTo>
                  <a:pt x="3219730" y="3337854"/>
                  <a:pt x="3126997" y="3277281"/>
                  <a:pt x="2866244" y="3301958"/>
                </a:cubicBezTo>
                <a:cubicBezTo>
                  <a:pt x="2605491" y="3326635"/>
                  <a:pt x="2617422" y="3254145"/>
                  <a:pt x="2452559" y="3301958"/>
                </a:cubicBezTo>
                <a:cubicBezTo>
                  <a:pt x="2287697" y="3349771"/>
                  <a:pt x="1946971" y="3229840"/>
                  <a:pt x="1684288" y="3301958"/>
                </a:cubicBezTo>
                <a:cubicBezTo>
                  <a:pt x="1421605" y="3374076"/>
                  <a:pt x="1418222" y="3253084"/>
                  <a:pt x="1181956" y="3301958"/>
                </a:cubicBezTo>
                <a:cubicBezTo>
                  <a:pt x="945690" y="3350832"/>
                  <a:pt x="945633" y="3290838"/>
                  <a:pt x="768272" y="3301958"/>
                </a:cubicBezTo>
                <a:cubicBezTo>
                  <a:pt x="590911" y="3313078"/>
                  <a:pt x="161237" y="3257269"/>
                  <a:pt x="0" y="3301958"/>
                </a:cubicBezTo>
                <a:cubicBezTo>
                  <a:pt x="-16475" y="3153322"/>
                  <a:pt x="37546" y="3049874"/>
                  <a:pt x="0" y="2850690"/>
                </a:cubicBezTo>
                <a:cubicBezTo>
                  <a:pt x="-37546" y="2651506"/>
                  <a:pt x="22168" y="2408593"/>
                  <a:pt x="0" y="2234325"/>
                </a:cubicBezTo>
                <a:cubicBezTo>
                  <a:pt x="-22168" y="2060058"/>
                  <a:pt x="18085" y="1851015"/>
                  <a:pt x="0" y="1750038"/>
                </a:cubicBezTo>
                <a:cubicBezTo>
                  <a:pt x="-18085" y="1649061"/>
                  <a:pt x="25591" y="1369580"/>
                  <a:pt x="0" y="1232731"/>
                </a:cubicBezTo>
                <a:cubicBezTo>
                  <a:pt x="-25591" y="1095882"/>
                  <a:pt x="6660" y="902167"/>
                  <a:pt x="0" y="748444"/>
                </a:cubicBezTo>
                <a:cubicBezTo>
                  <a:pt x="-6660" y="594721"/>
                  <a:pt x="22238" y="169269"/>
                  <a:pt x="0" y="0"/>
                </a:cubicBezTo>
                <a:close/>
              </a:path>
              <a:path w="8864672" h="3301958" stroke="0" extrusionOk="0">
                <a:moveTo>
                  <a:pt x="0" y="0"/>
                </a:moveTo>
                <a:cubicBezTo>
                  <a:pt x="137887" y="-5551"/>
                  <a:pt x="242883" y="11143"/>
                  <a:pt x="325038" y="0"/>
                </a:cubicBezTo>
                <a:cubicBezTo>
                  <a:pt x="407193" y="-11143"/>
                  <a:pt x="699068" y="52424"/>
                  <a:pt x="916016" y="0"/>
                </a:cubicBezTo>
                <a:cubicBezTo>
                  <a:pt x="1132964" y="-52424"/>
                  <a:pt x="1232048" y="25134"/>
                  <a:pt x="1418348" y="0"/>
                </a:cubicBezTo>
                <a:cubicBezTo>
                  <a:pt x="1604648" y="-25134"/>
                  <a:pt x="1705531" y="52076"/>
                  <a:pt x="1920679" y="0"/>
                </a:cubicBezTo>
                <a:cubicBezTo>
                  <a:pt x="2135827" y="-52076"/>
                  <a:pt x="2379592" y="20306"/>
                  <a:pt x="2688951" y="0"/>
                </a:cubicBezTo>
                <a:cubicBezTo>
                  <a:pt x="2998310" y="-20306"/>
                  <a:pt x="3250357" y="70401"/>
                  <a:pt x="3457222" y="0"/>
                </a:cubicBezTo>
                <a:cubicBezTo>
                  <a:pt x="3664087" y="-70401"/>
                  <a:pt x="3739973" y="17682"/>
                  <a:pt x="3959553" y="0"/>
                </a:cubicBezTo>
                <a:cubicBezTo>
                  <a:pt x="4179133" y="-17682"/>
                  <a:pt x="4140474" y="32370"/>
                  <a:pt x="4284591" y="0"/>
                </a:cubicBezTo>
                <a:cubicBezTo>
                  <a:pt x="4428708" y="-32370"/>
                  <a:pt x="4723281" y="90097"/>
                  <a:pt x="5052863" y="0"/>
                </a:cubicBezTo>
                <a:cubicBezTo>
                  <a:pt x="5382445" y="-90097"/>
                  <a:pt x="5335524" y="42276"/>
                  <a:pt x="5466548" y="0"/>
                </a:cubicBezTo>
                <a:cubicBezTo>
                  <a:pt x="5597573" y="-42276"/>
                  <a:pt x="5777724" y="35571"/>
                  <a:pt x="5880232" y="0"/>
                </a:cubicBezTo>
                <a:cubicBezTo>
                  <a:pt x="5982740" y="-35571"/>
                  <a:pt x="6097436" y="16723"/>
                  <a:pt x="6205270" y="0"/>
                </a:cubicBezTo>
                <a:cubicBezTo>
                  <a:pt x="6313104" y="-16723"/>
                  <a:pt x="6437390" y="15077"/>
                  <a:pt x="6530308" y="0"/>
                </a:cubicBezTo>
                <a:cubicBezTo>
                  <a:pt x="6623226" y="-15077"/>
                  <a:pt x="6976252" y="32015"/>
                  <a:pt x="7298580" y="0"/>
                </a:cubicBezTo>
                <a:cubicBezTo>
                  <a:pt x="7620908" y="-32015"/>
                  <a:pt x="7537072" y="4835"/>
                  <a:pt x="7623618" y="0"/>
                </a:cubicBezTo>
                <a:cubicBezTo>
                  <a:pt x="7710164" y="-4835"/>
                  <a:pt x="7982063" y="45838"/>
                  <a:pt x="8303243" y="0"/>
                </a:cubicBezTo>
                <a:cubicBezTo>
                  <a:pt x="8624423" y="-45838"/>
                  <a:pt x="8642559" y="65233"/>
                  <a:pt x="8864672" y="0"/>
                </a:cubicBezTo>
                <a:cubicBezTo>
                  <a:pt x="8912478" y="198920"/>
                  <a:pt x="8829064" y="302943"/>
                  <a:pt x="8864672" y="583346"/>
                </a:cubicBezTo>
                <a:cubicBezTo>
                  <a:pt x="8900280" y="863749"/>
                  <a:pt x="8803917" y="964685"/>
                  <a:pt x="8864672" y="1166692"/>
                </a:cubicBezTo>
                <a:cubicBezTo>
                  <a:pt x="8925427" y="1368699"/>
                  <a:pt x="8822113" y="1435882"/>
                  <a:pt x="8864672" y="1617959"/>
                </a:cubicBezTo>
                <a:cubicBezTo>
                  <a:pt x="8907231" y="1800036"/>
                  <a:pt x="8829065" y="1884460"/>
                  <a:pt x="8864672" y="2069227"/>
                </a:cubicBezTo>
                <a:cubicBezTo>
                  <a:pt x="8900279" y="2253994"/>
                  <a:pt x="8853717" y="2366016"/>
                  <a:pt x="8864672" y="2553514"/>
                </a:cubicBezTo>
                <a:cubicBezTo>
                  <a:pt x="8875627" y="2741012"/>
                  <a:pt x="8835725" y="3058243"/>
                  <a:pt x="8864672" y="3301958"/>
                </a:cubicBezTo>
                <a:cubicBezTo>
                  <a:pt x="8714509" y="3328815"/>
                  <a:pt x="8338963" y="3225699"/>
                  <a:pt x="8185047" y="3301958"/>
                </a:cubicBezTo>
                <a:cubicBezTo>
                  <a:pt x="8031131" y="3378217"/>
                  <a:pt x="7992519" y="3281108"/>
                  <a:pt x="7860009" y="3301958"/>
                </a:cubicBezTo>
                <a:cubicBezTo>
                  <a:pt x="7727499" y="3322808"/>
                  <a:pt x="7486680" y="3286026"/>
                  <a:pt x="7357678" y="3301958"/>
                </a:cubicBezTo>
                <a:cubicBezTo>
                  <a:pt x="7228676" y="3317890"/>
                  <a:pt x="7058561" y="3277389"/>
                  <a:pt x="6766700" y="3301958"/>
                </a:cubicBezTo>
                <a:cubicBezTo>
                  <a:pt x="6474839" y="3326527"/>
                  <a:pt x="6521129" y="3254746"/>
                  <a:pt x="6353015" y="3301958"/>
                </a:cubicBezTo>
                <a:cubicBezTo>
                  <a:pt x="6184902" y="3349170"/>
                  <a:pt x="5954034" y="3247900"/>
                  <a:pt x="5850684" y="3301958"/>
                </a:cubicBezTo>
                <a:cubicBezTo>
                  <a:pt x="5747334" y="3356016"/>
                  <a:pt x="5643171" y="3285649"/>
                  <a:pt x="5436999" y="3301958"/>
                </a:cubicBezTo>
                <a:cubicBezTo>
                  <a:pt x="5230828" y="3318267"/>
                  <a:pt x="5234048" y="3291190"/>
                  <a:pt x="5111961" y="3301958"/>
                </a:cubicBezTo>
                <a:cubicBezTo>
                  <a:pt x="4989874" y="3312726"/>
                  <a:pt x="4877152" y="3266790"/>
                  <a:pt x="4698276" y="3301958"/>
                </a:cubicBezTo>
                <a:cubicBezTo>
                  <a:pt x="4519400" y="3337126"/>
                  <a:pt x="4391482" y="3297699"/>
                  <a:pt x="4107298" y="3301958"/>
                </a:cubicBezTo>
                <a:cubicBezTo>
                  <a:pt x="3823114" y="3306217"/>
                  <a:pt x="3821666" y="3252122"/>
                  <a:pt x="3604967" y="3301958"/>
                </a:cubicBezTo>
                <a:cubicBezTo>
                  <a:pt x="3388268" y="3351794"/>
                  <a:pt x="3251372" y="3277575"/>
                  <a:pt x="2925342" y="3301958"/>
                </a:cubicBezTo>
                <a:cubicBezTo>
                  <a:pt x="2599312" y="3326341"/>
                  <a:pt x="2603490" y="3279690"/>
                  <a:pt x="2511657" y="3301958"/>
                </a:cubicBezTo>
                <a:cubicBezTo>
                  <a:pt x="2419824" y="3324226"/>
                  <a:pt x="2173927" y="3238811"/>
                  <a:pt x="1920679" y="3301958"/>
                </a:cubicBezTo>
                <a:cubicBezTo>
                  <a:pt x="1667431" y="3365105"/>
                  <a:pt x="1442216" y="3235119"/>
                  <a:pt x="1241054" y="3301958"/>
                </a:cubicBezTo>
                <a:cubicBezTo>
                  <a:pt x="1039893" y="3368797"/>
                  <a:pt x="807482" y="3298414"/>
                  <a:pt x="650076" y="3301958"/>
                </a:cubicBezTo>
                <a:cubicBezTo>
                  <a:pt x="492670" y="3305502"/>
                  <a:pt x="172024" y="3252390"/>
                  <a:pt x="0" y="3301958"/>
                </a:cubicBezTo>
                <a:cubicBezTo>
                  <a:pt x="-45669" y="3098075"/>
                  <a:pt x="56058" y="2870066"/>
                  <a:pt x="0" y="2751632"/>
                </a:cubicBezTo>
                <a:cubicBezTo>
                  <a:pt x="-56058" y="2633198"/>
                  <a:pt x="55081" y="2413999"/>
                  <a:pt x="0" y="2135266"/>
                </a:cubicBezTo>
                <a:cubicBezTo>
                  <a:pt x="-55081" y="1856533"/>
                  <a:pt x="42837" y="1762994"/>
                  <a:pt x="0" y="1650979"/>
                </a:cubicBezTo>
                <a:cubicBezTo>
                  <a:pt x="-42837" y="1538964"/>
                  <a:pt x="55895" y="1352651"/>
                  <a:pt x="0" y="1100653"/>
                </a:cubicBezTo>
                <a:cubicBezTo>
                  <a:pt x="-55895" y="848655"/>
                  <a:pt x="34401" y="704932"/>
                  <a:pt x="0" y="583346"/>
                </a:cubicBezTo>
                <a:cubicBezTo>
                  <a:pt x="-34401" y="461760"/>
                  <a:pt x="49153" y="276634"/>
                  <a:pt x="0" y="0"/>
                </a:cubicBezTo>
                <a:close/>
              </a:path>
            </a:pathLst>
          </a:custGeom>
          <a:ln>
            <a:extLst>
              <a:ext uri="{C807C97D-BFC1-408E-A445-0C87EB9F89A2}">
                <ask:lineSketchStyleProps xmlns:ask="http://schemas.microsoft.com/office/drawing/2018/sketchyshapes" sd="848929788">
                  <a:prstGeom prst="rect">
                    <a:avLst/>
                  </a:prstGeom>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2800" dirty="0">
                <a:latin typeface="Amasis MT Pro Medium" panose="02040604050005020304" pitchFamily="18" charset="0"/>
                <a:ea typeface="+mj-ea"/>
                <a:cs typeface="+mj-cs"/>
              </a:rPr>
              <a:t>Se encarga de estudiar la producción y distribución de bienes y servicios que posteriormente serán consumidos por los individuos de una sociedad para satisfacer sus necesidades. Pero para producir bienes y servicios hacen falta recursos, que son limitados, por lo que habrá que analizar la forma de sacarles el máximo provecho posible.</a:t>
            </a:r>
          </a:p>
        </p:txBody>
      </p:sp>
    </p:spTree>
    <p:extLst>
      <p:ext uri="{BB962C8B-B14F-4D97-AF65-F5344CB8AC3E}">
        <p14:creationId xmlns:p14="http://schemas.microsoft.com/office/powerpoint/2010/main" val="1163739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64DA6-EED9-4E57-3470-51CB3585E548}"/>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9089BA53-C6C6-6023-452C-A7A3EA52350F}"/>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sp>
        <p:nvSpPr>
          <p:cNvPr id="3" name="Subtítulo 2">
            <a:extLst>
              <a:ext uri="{FF2B5EF4-FFF2-40B4-BE49-F238E27FC236}">
                <a16:creationId xmlns:a16="http://schemas.microsoft.com/office/drawing/2014/main" id="{50A0CE64-6868-0A14-A410-1536E8896DAE}"/>
              </a:ext>
            </a:extLst>
          </p:cNvPr>
          <p:cNvSpPr txBox="1">
            <a:spLocks/>
          </p:cNvSpPr>
          <p:nvPr/>
        </p:nvSpPr>
        <p:spPr>
          <a:xfrm>
            <a:off x="295601" y="1537076"/>
            <a:ext cx="11179278" cy="642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3600" b="1" dirty="0">
                <a:latin typeface="Amasis MT Pro Medium" panose="02040604050005020304" pitchFamily="18" charset="0"/>
                <a:ea typeface="+mj-ea"/>
                <a:cs typeface="+mj-cs"/>
              </a:rPr>
              <a:t>Contraste de teorías</a:t>
            </a:r>
          </a:p>
        </p:txBody>
      </p:sp>
      <p:graphicFrame>
        <p:nvGraphicFramePr>
          <p:cNvPr id="9" name="Diagrama 8">
            <a:extLst>
              <a:ext uri="{FF2B5EF4-FFF2-40B4-BE49-F238E27FC236}">
                <a16:creationId xmlns:a16="http://schemas.microsoft.com/office/drawing/2014/main" id="{2E31E66C-A573-8160-398A-0A0A7FC347CC}"/>
              </a:ext>
            </a:extLst>
          </p:cNvPr>
          <p:cNvGraphicFramePr/>
          <p:nvPr/>
        </p:nvGraphicFramePr>
        <p:xfrm>
          <a:off x="545777" y="2762472"/>
          <a:ext cx="10565732" cy="3388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descr="Texto&#10;&#10;El contenido generado por IA puede ser incorrecto.">
            <a:extLst>
              <a:ext uri="{FF2B5EF4-FFF2-40B4-BE49-F238E27FC236}">
                <a16:creationId xmlns:a16="http://schemas.microsoft.com/office/drawing/2014/main" id="{65C22C16-373D-17C6-6248-E5E70C4446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1D3E6647-F2AE-0249-FFCF-DCFC1EB248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7" name="Imagen 6" descr="Texto&#10;&#10;El contenido generado por IA puede ser incorrecto.">
            <a:extLst>
              <a:ext uri="{FF2B5EF4-FFF2-40B4-BE49-F238E27FC236}">
                <a16:creationId xmlns:a16="http://schemas.microsoft.com/office/drawing/2014/main" id="{59CFE1E3-C86A-6219-0232-25DA204F9E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cxnSp>
        <p:nvCxnSpPr>
          <p:cNvPr id="8" name="Conector recto 7">
            <a:extLst>
              <a:ext uri="{FF2B5EF4-FFF2-40B4-BE49-F238E27FC236}">
                <a16:creationId xmlns:a16="http://schemas.microsoft.com/office/drawing/2014/main" id="{01A68F06-DDAB-38A2-CFE6-24866E0F6AE0}"/>
              </a:ext>
            </a:extLst>
          </p:cNvPr>
          <p:cNvCxnSpPr/>
          <p:nvPr/>
        </p:nvCxnSpPr>
        <p:spPr>
          <a:xfrm flipV="1">
            <a:off x="658971" y="2427257"/>
            <a:ext cx="10452538" cy="21251"/>
          </a:xfrm>
          <a:prstGeom prst="line">
            <a:avLst/>
          </a:prstGeom>
          <a:ln w="57150">
            <a:solidFill>
              <a:srgbClr val="63B32E"/>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356037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25506-4D51-8936-C6C4-4B7538DADCDD}"/>
            </a:ext>
          </a:extLst>
        </p:cNvPr>
        <p:cNvGrpSpPr/>
        <p:nvPr/>
      </p:nvGrpSpPr>
      <p:grpSpPr>
        <a:xfrm>
          <a:off x="0" y="0"/>
          <a:ext cx="0" cy="0"/>
          <a:chOff x="0" y="0"/>
          <a:chExt cx="0" cy="0"/>
        </a:xfrm>
      </p:grpSpPr>
      <p:pic>
        <p:nvPicPr>
          <p:cNvPr id="5" name="Imagen 4" descr="Texto&#10;&#10;El contenido generado por IA puede ser incorrecto.">
            <a:extLst>
              <a:ext uri="{FF2B5EF4-FFF2-40B4-BE49-F238E27FC236}">
                <a16:creationId xmlns:a16="http://schemas.microsoft.com/office/drawing/2014/main" id="{FD7FA15E-43CC-E2D0-A157-5DF77A344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7" name="Imagen 6" descr="Logotipo&#10;&#10;El contenido generado por IA puede ser incorrecto.">
            <a:extLst>
              <a:ext uri="{FF2B5EF4-FFF2-40B4-BE49-F238E27FC236}">
                <a16:creationId xmlns:a16="http://schemas.microsoft.com/office/drawing/2014/main" id="{81F69023-8EB6-E765-0C14-A853DC035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BCFC07E7-5430-3CDA-15CB-58BDF64CD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pic>
        <p:nvPicPr>
          <p:cNvPr id="9" name="Gráfico 8" descr="Insignia 3 contorno">
            <a:extLst>
              <a:ext uri="{FF2B5EF4-FFF2-40B4-BE49-F238E27FC236}">
                <a16:creationId xmlns:a16="http://schemas.microsoft.com/office/drawing/2014/main" id="{71221C03-9072-D15F-1C94-2B5C07F557E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93166" y="3619292"/>
            <a:ext cx="1387642" cy="1387642"/>
          </a:xfrm>
          <a:prstGeom prst="rect">
            <a:avLst/>
          </a:prstGeom>
        </p:spPr>
      </p:pic>
      <p:sp>
        <p:nvSpPr>
          <p:cNvPr id="17" name="CuadroTexto 16">
            <a:extLst>
              <a:ext uri="{FF2B5EF4-FFF2-40B4-BE49-F238E27FC236}">
                <a16:creationId xmlns:a16="http://schemas.microsoft.com/office/drawing/2014/main" id="{DD7AB928-25AF-85D6-3CA6-9AF640D7CD09}"/>
              </a:ext>
            </a:extLst>
          </p:cNvPr>
          <p:cNvSpPr txBox="1"/>
          <p:nvPr/>
        </p:nvSpPr>
        <p:spPr>
          <a:xfrm>
            <a:off x="762666" y="1350764"/>
            <a:ext cx="10666668" cy="923330"/>
          </a:xfrm>
          <a:prstGeom prst="rect">
            <a:avLst/>
          </a:prstGeom>
          <a:noFill/>
        </p:spPr>
        <p:txBody>
          <a:bodyPr wrap="square" rtlCol="0">
            <a:spAutoFit/>
          </a:bodyPr>
          <a:lstStyle/>
          <a:p>
            <a:pPr algn="ctr"/>
            <a:r>
              <a:rPr lang="es-MX" sz="5400" b="1" dirty="0">
                <a:latin typeface="Amasis MT Pro Medium" panose="02040604050005020304" pitchFamily="18" charset="0"/>
              </a:rPr>
              <a:t>Actividad pedagógica</a:t>
            </a:r>
          </a:p>
        </p:txBody>
      </p:sp>
      <p:sp>
        <p:nvSpPr>
          <p:cNvPr id="2" name="CuadroTexto 1">
            <a:extLst>
              <a:ext uri="{FF2B5EF4-FFF2-40B4-BE49-F238E27FC236}">
                <a16:creationId xmlns:a16="http://schemas.microsoft.com/office/drawing/2014/main" id="{20F0EA5B-8645-0A69-8867-E6C17B8406A0}"/>
              </a:ext>
            </a:extLst>
          </p:cNvPr>
          <p:cNvSpPr txBox="1"/>
          <p:nvPr/>
        </p:nvSpPr>
        <p:spPr>
          <a:xfrm>
            <a:off x="1766703" y="2636396"/>
            <a:ext cx="9538310" cy="4031873"/>
          </a:xfrm>
          <a:prstGeom prst="rect">
            <a:avLst/>
          </a:prstGeom>
          <a:noFill/>
        </p:spPr>
        <p:txBody>
          <a:bodyPr wrap="square">
            <a:spAutoFit/>
          </a:bodyPr>
          <a:lstStyle/>
          <a:p>
            <a:r>
              <a:rPr lang="es-MX" sz="2800" dirty="0">
                <a:latin typeface="Amasis MT Pro Medium" panose="02040604050005020304" pitchFamily="18" charset="0"/>
              </a:rPr>
              <a:t>Objetivo: analizar un caso real de cambio estructural en la economía global desde 1945, identificando factores externos, internos, actores “ganadores” y “perdedores”, respuestas internacionales, aplicando teorías de la Economía Política Internacional.  </a:t>
            </a:r>
          </a:p>
          <a:p>
            <a:pPr algn="just">
              <a:lnSpc>
                <a:spcPct val="100000"/>
              </a:lnSpc>
            </a:pPr>
            <a:endParaRPr lang="es-MX" sz="2800" dirty="0">
              <a:latin typeface="Amasis MT Pro Medium" panose="02040604050005020304" pitchFamily="18" charset="0"/>
              <a:ea typeface="+mj-ea"/>
              <a:cs typeface="+mj-cs"/>
            </a:endParaRPr>
          </a:p>
          <a:p>
            <a:pPr algn="just"/>
            <a:r>
              <a:rPr lang="es-MX" sz="2800" dirty="0">
                <a:latin typeface="Amasis MT Pro Medium" panose="02040604050005020304" pitchFamily="18" charset="0"/>
                <a:ea typeface="+mj-ea"/>
                <a:cs typeface="+mj-cs"/>
              </a:rPr>
              <a:t>Actividad: </a:t>
            </a:r>
            <a:r>
              <a:rPr lang="es-MX" sz="2800" dirty="0">
                <a:latin typeface="Amasis MT Pro Medium" panose="02040604050005020304" pitchFamily="18" charset="0"/>
              </a:rPr>
              <a:t>Preparar una presentación de 5 diapositivas máximo que explique el caso y los hallazgos.</a:t>
            </a:r>
          </a:p>
          <a:p>
            <a:pPr algn="just">
              <a:lnSpc>
                <a:spcPct val="100000"/>
              </a:lnSpc>
            </a:pPr>
            <a:endParaRPr lang="es-MX" sz="2800" dirty="0">
              <a:latin typeface="Amasis MT Pro Medium" panose="02040604050005020304" pitchFamily="18" charset="0"/>
              <a:ea typeface="+mj-ea"/>
              <a:cs typeface="+mj-cs"/>
            </a:endParaRPr>
          </a:p>
        </p:txBody>
      </p:sp>
    </p:spTree>
    <p:extLst>
      <p:ext uri="{BB962C8B-B14F-4D97-AF65-F5344CB8AC3E}">
        <p14:creationId xmlns:p14="http://schemas.microsoft.com/office/powerpoint/2010/main" val="2750466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89161"/>
            <a:ext cx="10972800" cy="1143000"/>
          </a:xfrm>
        </p:spPr>
        <p:txBody>
          <a:bodyPr/>
          <a:lstStyle/>
          <a:p>
            <a:pPr algn="ctr"/>
            <a:r>
              <a:rPr lang="es-MX" noProof="0" dirty="0">
                <a:latin typeface="Amasis MT Pro Medium" panose="02040604050005020304" pitchFamily="18" charset="0"/>
              </a:rPr>
              <a:t>Bibliografía</a:t>
            </a:r>
          </a:p>
        </p:txBody>
      </p:sp>
      <p:sp>
        <p:nvSpPr>
          <p:cNvPr id="3" name="Content Placeholder 2"/>
          <p:cNvSpPr>
            <a:spLocks noGrp="1"/>
          </p:cNvSpPr>
          <p:nvPr>
            <p:ph idx="1"/>
          </p:nvPr>
        </p:nvSpPr>
        <p:spPr>
          <a:xfrm>
            <a:off x="609600" y="2483267"/>
            <a:ext cx="10972800" cy="4210413"/>
          </a:xfrm>
        </p:spPr>
        <p:txBody>
          <a:bodyPr>
            <a:normAutofit fontScale="62500" lnSpcReduction="20000"/>
          </a:bodyPr>
          <a:lstStyle/>
          <a:p>
            <a:r>
              <a:rPr lang="es-CO" dirty="0" err="1">
                <a:latin typeface="Amasis MT Pro Medium" panose="02040604050005020304" pitchFamily="18" charset="0"/>
              </a:rPr>
              <a:t>Bully</a:t>
            </a:r>
            <a:r>
              <a:rPr lang="es-CO" dirty="0">
                <a:latin typeface="Amasis MT Pro Medium" panose="02040604050005020304" pitchFamily="18" charset="0"/>
              </a:rPr>
              <a:t> </a:t>
            </a:r>
            <a:r>
              <a:rPr lang="es-CO" dirty="0" err="1">
                <a:latin typeface="Amasis MT Pro Medium" panose="02040604050005020304" pitchFamily="18" charset="0"/>
              </a:rPr>
              <a:t>Magnets</a:t>
            </a:r>
            <a:r>
              <a:rPr lang="es-CO" dirty="0">
                <a:latin typeface="Amasis MT Pro Medium" panose="02040604050005020304" pitchFamily="18" charset="0"/>
              </a:rPr>
              <a:t>. (2020, 2 febrero). </a:t>
            </a:r>
            <a:r>
              <a:rPr lang="es-CO" i="1" dirty="0">
                <a:latin typeface="Amasis MT Pro Medium" panose="02040604050005020304" pitchFamily="18" charset="0"/>
              </a:rPr>
              <a:t>Las dos caras de Adam Smith - </a:t>
            </a:r>
            <a:r>
              <a:rPr lang="es-CO" i="1" dirty="0" err="1">
                <a:latin typeface="Amasis MT Pro Medium" panose="02040604050005020304" pitchFamily="18" charset="0"/>
              </a:rPr>
              <a:t>Bully</a:t>
            </a:r>
            <a:r>
              <a:rPr lang="es-CO" i="1" dirty="0">
                <a:latin typeface="Amasis MT Pro Medium" panose="02040604050005020304" pitchFamily="18" charset="0"/>
              </a:rPr>
              <a:t> </a:t>
            </a:r>
            <a:r>
              <a:rPr lang="es-CO" i="1" dirty="0" err="1">
                <a:latin typeface="Amasis MT Pro Medium" panose="02040604050005020304" pitchFamily="18" charset="0"/>
              </a:rPr>
              <a:t>Magnets</a:t>
            </a:r>
            <a:r>
              <a:rPr lang="es-CO" i="1" dirty="0">
                <a:latin typeface="Amasis MT Pro Medium" panose="02040604050005020304" pitchFamily="18" charset="0"/>
              </a:rPr>
              <a:t> - Historia Documental</a:t>
            </a:r>
            <a:r>
              <a:rPr lang="es-CO" dirty="0">
                <a:latin typeface="Amasis MT Pro Medium" panose="02040604050005020304" pitchFamily="18" charset="0"/>
              </a:rPr>
              <a:t> [Vídeo]. </a:t>
            </a:r>
            <a:r>
              <a:rPr lang="es-CO" dirty="0">
                <a:solidFill>
                  <a:schemeClr val="accent1"/>
                </a:solidFill>
                <a:latin typeface="Amasis MT Pro Medium" panose="02040604050005020304" pitchFamily="18" charset="0"/>
              </a:rPr>
              <a:t>YouTube. https://www.youtube.com/watch?v=03lVE1rEt30</a:t>
            </a:r>
          </a:p>
          <a:p>
            <a:r>
              <a:rPr lang="es-CO" dirty="0">
                <a:latin typeface="Amasis MT Pro Medium" panose="02040604050005020304" pitchFamily="18" charset="0"/>
              </a:rPr>
              <a:t>Escalante, Fernando. (2016). </a:t>
            </a:r>
            <a:r>
              <a:rPr lang="es-CO" i="1" dirty="0">
                <a:latin typeface="Amasis MT Pro Medium" panose="02040604050005020304" pitchFamily="18" charset="0"/>
              </a:rPr>
              <a:t>Historia mínima del neoliberalismo. </a:t>
            </a:r>
            <a:r>
              <a:rPr lang="es-CO" dirty="0">
                <a:latin typeface="Amasis MT Pro Medium" panose="02040604050005020304" pitchFamily="18" charset="0"/>
              </a:rPr>
              <a:t>El Colegio de México, México. </a:t>
            </a:r>
            <a:r>
              <a:rPr lang="en-US" b="1" dirty="0">
                <a:solidFill>
                  <a:schemeClr val="accent1"/>
                </a:solidFill>
                <a:hlinkClick r:id="rId2">
                  <a:extLst>
                    <a:ext uri="{A12FA001-AC4F-418D-AE19-62706E023703}">
                      <ahyp:hlinkClr xmlns:ahyp="http://schemas.microsoft.com/office/drawing/2018/hyperlinkcolor" val="tx"/>
                    </a:ext>
                  </a:extLst>
                </a:hlinkClick>
              </a:rPr>
              <a:t>https://www.centroeic.org/archivos/contenidos/files/Historia%20M%C3%ADnima%20del%20Neoliberalismo_%20Escalante.pdf</a:t>
            </a:r>
            <a:r>
              <a:rPr lang="en-US" b="1" dirty="0">
                <a:solidFill>
                  <a:schemeClr val="accent1"/>
                </a:solidFill>
              </a:rPr>
              <a:t> </a:t>
            </a:r>
          </a:p>
          <a:p>
            <a:r>
              <a:rPr lang="es-MX" dirty="0">
                <a:latin typeface="Amasis MT Pro Medium" panose="02040604050005020304" pitchFamily="18" charset="0"/>
              </a:rPr>
              <a:t>El Colegio de México A.C. (2015, 17 julio). </a:t>
            </a:r>
            <a:r>
              <a:rPr lang="es-MX" i="1" dirty="0">
                <a:latin typeface="Amasis MT Pro Medium" panose="02040604050005020304" pitchFamily="18" charset="0"/>
              </a:rPr>
              <a:t>«Historia mínima del neoliberalismo» por Fernando Escalante</a:t>
            </a:r>
            <a:r>
              <a:rPr lang="es-MX" dirty="0">
                <a:latin typeface="Amasis MT Pro Medium" panose="02040604050005020304" pitchFamily="18" charset="0"/>
              </a:rPr>
              <a:t> [Vídeo]. </a:t>
            </a:r>
            <a:r>
              <a:rPr lang="es-MX" dirty="0">
                <a:solidFill>
                  <a:schemeClr val="accent1"/>
                </a:solidFill>
                <a:latin typeface="Amasis MT Pro Medium" panose="02040604050005020304" pitchFamily="18" charset="0"/>
              </a:rPr>
              <a:t>YouTube. https://www.youtube.com/watch?v=efNZ5toDpRo</a:t>
            </a:r>
          </a:p>
          <a:p>
            <a:r>
              <a:rPr lang="es-MX" dirty="0">
                <a:latin typeface="Amasis MT Pro Medium" panose="02040604050005020304" pitchFamily="18" charset="0"/>
              </a:rPr>
              <a:t>Gavilanes-Jurado, Guido (2021). “Escuelas económicas en el tiempo”, </a:t>
            </a:r>
            <a:r>
              <a:rPr lang="es-MX" i="1" dirty="0">
                <a:latin typeface="Amasis MT Pro Medium" panose="02040604050005020304" pitchFamily="18" charset="0"/>
              </a:rPr>
              <a:t>Saberes. Revista Científica </a:t>
            </a:r>
            <a:r>
              <a:rPr lang="es-MX" dirty="0">
                <a:latin typeface="Amasis MT Pro Medium" panose="02040604050005020304" pitchFamily="18" charset="0"/>
              </a:rPr>
              <a:t>5.0, 1(2), 1-9, </a:t>
            </a:r>
            <a:r>
              <a:rPr lang="es-MX" dirty="0">
                <a:solidFill>
                  <a:schemeClr val="accent1"/>
                </a:solidFill>
                <a:latin typeface="Amasis MT Pro Medium" panose="02040604050005020304" pitchFamily="18" charset="0"/>
                <a:hlinkClick r:id="rId3">
                  <a:extLst>
                    <a:ext uri="{A12FA001-AC4F-418D-AE19-62706E023703}">
                      <ahyp:hlinkClr xmlns:ahyp="http://schemas.microsoft.com/office/drawing/2018/hyperlinkcolor" val="tx"/>
                    </a:ext>
                  </a:extLst>
                </a:hlinkClick>
              </a:rPr>
              <a:t>https://revistas.saberescincopuntocero.com/index.php/rcs50/article/view/117</a:t>
            </a:r>
            <a:r>
              <a:rPr lang="es-MX" dirty="0">
                <a:solidFill>
                  <a:schemeClr val="accent1"/>
                </a:solidFill>
                <a:latin typeface="Amasis MT Pro Medium" panose="02040604050005020304" pitchFamily="18" charset="0"/>
              </a:rPr>
              <a:t>  </a:t>
            </a:r>
          </a:p>
          <a:p>
            <a:r>
              <a:rPr lang="es-MX" dirty="0">
                <a:latin typeface="Amasis MT Pro Medium" panose="02040604050005020304" pitchFamily="18" charset="0"/>
              </a:rPr>
              <a:t>Gilpin, Robert (1990). </a:t>
            </a:r>
            <a:r>
              <a:rPr lang="es-MX" i="1" dirty="0">
                <a:latin typeface="Amasis MT Pro Medium" panose="02040604050005020304" pitchFamily="18" charset="0"/>
              </a:rPr>
              <a:t>La economía política de las relaciones internacionales. </a:t>
            </a:r>
            <a:r>
              <a:rPr lang="es-MX" dirty="0">
                <a:latin typeface="Amasis MT Pro Medium" panose="02040604050005020304" pitchFamily="18" charset="0"/>
              </a:rPr>
              <a:t>Grupo editor latinoamericano, Buenos Aires. </a:t>
            </a:r>
          </a:p>
          <a:p>
            <a:r>
              <a:rPr lang="es-MX" dirty="0" err="1">
                <a:latin typeface="Amasis MT Pro Medium" panose="02040604050005020304" pitchFamily="18" charset="0"/>
              </a:rPr>
              <a:t>Kotaro</a:t>
            </a:r>
            <a:r>
              <a:rPr lang="es-MX" dirty="0">
                <a:latin typeface="Amasis MT Pro Medium" panose="02040604050005020304" pitchFamily="18" charset="0"/>
              </a:rPr>
              <a:t> en Español. (2021, 29 marzo). </a:t>
            </a:r>
            <a:r>
              <a:rPr lang="es-MX" i="1" dirty="0">
                <a:latin typeface="Amasis MT Pro Medium" panose="02040604050005020304" pitchFamily="18" charset="0"/>
              </a:rPr>
              <a:t>KEYNES - Explicado para principiantes</a:t>
            </a:r>
            <a:r>
              <a:rPr lang="es-MX" dirty="0">
                <a:latin typeface="Amasis MT Pro Medium" panose="02040604050005020304" pitchFamily="18" charset="0"/>
              </a:rPr>
              <a:t> [Vídeo]. </a:t>
            </a:r>
            <a:r>
              <a:rPr lang="es-MX" dirty="0">
                <a:solidFill>
                  <a:schemeClr val="accent1"/>
                </a:solidFill>
                <a:latin typeface="Amasis MT Pro Medium" panose="02040604050005020304" pitchFamily="18" charset="0"/>
              </a:rPr>
              <a:t>YouTube. https://www.youtube.com/watch?v=FaoXdMzoJT4</a:t>
            </a:r>
          </a:p>
          <a:p>
            <a:r>
              <a:rPr lang="es-MX" noProof="0" dirty="0">
                <a:latin typeface="Amasis MT Pro Medium" panose="02040604050005020304" pitchFamily="18" charset="0"/>
              </a:rPr>
              <a:t>Krugman, Paul, Obstfeld, Maurice, y </a:t>
            </a:r>
            <a:r>
              <a:rPr lang="es-MX" noProof="0" dirty="0" err="1">
                <a:latin typeface="Amasis MT Pro Medium" panose="02040604050005020304" pitchFamily="18" charset="0"/>
              </a:rPr>
              <a:t>Melitz</a:t>
            </a:r>
            <a:r>
              <a:rPr lang="es-MX" noProof="0" dirty="0">
                <a:latin typeface="Amasis MT Pro Medium" panose="02040604050005020304" pitchFamily="18" charset="0"/>
              </a:rPr>
              <a:t>, Marc (2014). </a:t>
            </a:r>
            <a:r>
              <a:rPr lang="es-MX" i="1" noProof="0" dirty="0">
                <a:latin typeface="Amasis MT Pro Medium" panose="02040604050005020304" pitchFamily="18" charset="0"/>
              </a:rPr>
              <a:t>Economía Internacional: Teoría y Política. </a:t>
            </a:r>
            <a:r>
              <a:rPr lang="es-MX" noProof="0" dirty="0">
                <a:latin typeface="Amasis MT Pro Medium" panose="02040604050005020304" pitchFamily="18" charset="0"/>
              </a:rPr>
              <a:t>Pearson, Madrid.</a:t>
            </a:r>
          </a:p>
        </p:txBody>
      </p:sp>
      <p:pic>
        <p:nvPicPr>
          <p:cNvPr id="4" name="Imagen 3" descr="Texto&#10;&#10;El contenido generado por IA puede ser incorrecto.">
            <a:extLst>
              <a:ext uri="{FF2B5EF4-FFF2-40B4-BE49-F238E27FC236}">
                <a16:creationId xmlns:a16="http://schemas.microsoft.com/office/drawing/2014/main" id="{5F82CFD8-A609-2641-2D14-A2405558F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8B9735AA-39DE-D901-D216-F5194A07C1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6386F7F1-EF03-4446-BEF5-8437BF6EB7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6F838-8718-5B6D-BBBE-548B310C3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9BEDC-AAD6-38B4-E4AF-BAA9B44E84C8}"/>
              </a:ext>
            </a:extLst>
          </p:cNvPr>
          <p:cNvSpPr>
            <a:spLocks noGrp="1"/>
          </p:cNvSpPr>
          <p:nvPr>
            <p:ph type="title"/>
          </p:nvPr>
        </p:nvSpPr>
        <p:spPr>
          <a:xfrm>
            <a:off x="609600" y="2032139"/>
            <a:ext cx="10972800" cy="1143000"/>
          </a:xfrm>
        </p:spPr>
        <p:txBody>
          <a:bodyPr/>
          <a:lstStyle/>
          <a:p>
            <a:pPr algn="ctr"/>
            <a:r>
              <a:rPr lang="es-MX" noProof="0" dirty="0">
                <a:latin typeface="Amasis MT Pro Medium" panose="02040604050005020304" pitchFamily="18" charset="0"/>
              </a:rPr>
              <a:t>Derechos de uso</a:t>
            </a:r>
          </a:p>
        </p:txBody>
      </p:sp>
      <p:sp>
        <p:nvSpPr>
          <p:cNvPr id="3" name="Content Placeholder 2">
            <a:extLst>
              <a:ext uri="{FF2B5EF4-FFF2-40B4-BE49-F238E27FC236}">
                <a16:creationId xmlns:a16="http://schemas.microsoft.com/office/drawing/2014/main" id="{CBBC4BD2-6155-2821-3FED-FEB962D1B746}"/>
              </a:ext>
            </a:extLst>
          </p:cNvPr>
          <p:cNvSpPr>
            <a:spLocks noGrp="1"/>
          </p:cNvSpPr>
          <p:nvPr>
            <p:ph idx="1"/>
          </p:nvPr>
        </p:nvSpPr>
        <p:spPr>
          <a:xfrm>
            <a:off x="737937" y="3746640"/>
            <a:ext cx="10972800" cy="927952"/>
          </a:xfrm>
        </p:spPr>
        <p:txBody>
          <a:bodyPr>
            <a:normAutofit/>
          </a:bodyPr>
          <a:lstStyle/>
          <a:p>
            <a:pPr marL="0" indent="0">
              <a:buNone/>
            </a:pPr>
            <a:r>
              <a:rPr lang="es-MX" dirty="0">
                <a:latin typeface="Amasis MT Pro Medium" panose="02040604050005020304" pitchFamily="18" charset="0"/>
              </a:rPr>
              <a:t>Recurso educativo digital creado por Anderson Paul Gil Pérez, Universidad de Colima, 2025. Uso educativo, no comercial</a:t>
            </a:r>
            <a:endParaRPr lang="es-MX" noProof="0" dirty="0">
              <a:latin typeface="Amasis MT Pro Medium" panose="02040604050005020304" pitchFamily="18" charset="0"/>
            </a:endParaRPr>
          </a:p>
        </p:txBody>
      </p:sp>
      <p:pic>
        <p:nvPicPr>
          <p:cNvPr id="4" name="Imagen 3" descr="Texto&#10;&#10;El contenido generado por IA puede ser incorrecto.">
            <a:extLst>
              <a:ext uri="{FF2B5EF4-FFF2-40B4-BE49-F238E27FC236}">
                <a16:creationId xmlns:a16="http://schemas.microsoft.com/office/drawing/2014/main" id="{D064137A-A9D9-57FD-BFF1-1230855A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5" name="Imagen 4" descr="Logotipo&#10;&#10;El contenido generado por IA puede ser incorrecto.">
            <a:extLst>
              <a:ext uri="{FF2B5EF4-FFF2-40B4-BE49-F238E27FC236}">
                <a16:creationId xmlns:a16="http://schemas.microsoft.com/office/drawing/2014/main" id="{3D55879B-2176-9F26-D1CB-5752B5C98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6" name="Imagen 5" descr="Texto&#10;&#10;El contenido generado por IA puede ser incorrecto.">
            <a:extLst>
              <a:ext uri="{FF2B5EF4-FFF2-40B4-BE49-F238E27FC236}">
                <a16:creationId xmlns:a16="http://schemas.microsoft.com/office/drawing/2014/main" id="{2A34E9D3-FF35-943F-DB03-2131B3FB3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Tree>
    <p:extLst>
      <p:ext uri="{BB962C8B-B14F-4D97-AF65-F5344CB8AC3E}">
        <p14:creationId xmlns:p14="http://schemas.microsoft.com/office/powerpoint/2010/main" val="358107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A6E48B26-AC3C-E8F1-7EF1-F8B74EC26DAC}"/>
              </a:ext>
            </a:extLst>
          </p:cNvPr>
          <p:cNvSpPr txBox="1">
            <a:spLocks/>
          </p:cNvSpPr>
          <p:nvPr/>
        </p:nvSpPr>
        <p:spPr>
          <a:xfrm>
            <a:off x="1497514" y="5558911"/>
            <a:ext cx="9144000" cy="59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endParaRPr lang="es-MX" dirty="0">
              <a:latin typeface="Congenial" panose="02000503040000020004" pitchFamily="2" charset="0"/>
              <a:ea typeface="+mj-ea"/>
              <a:cs typeface="+mj-cs"/>
            </a:endParaRPr>
          </a:p>
        </p:txBody>
      </p:sp>
      <p:pic>
        <p:nvPicPr>
          <p:cNvPr id="2" name="Imagen 1" descr="Texto&#10;&#10;El contenido generado por IA puede ser incorrecto.">
            <a:extLst>
              <a:ext uri="{FF2B5EF4-FFF2-40B4-BE49-F238E27FC236}">
                <a16:creationId xmlns:a16="http://schemas.microsoft.com/office/drawing/2014/main" id="{D763771C-507B-42BE-DE76-DAD06181D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4" name="Imagen 3" descr="Logotipo&#10;&#10;El contenido generado por IA puede ser incorrecto.">
            <a:extLst>
              <a:ext uri="{FF2B5EF4-FFF2-40B4-BE49-F238E27FC236}">
                <a16:creationId xmlns:a16="http://schemas.microsoft.com/office/drawing/2014/main" id="{80CE841D-3BA2-F1F2-3D43-D0FB933B0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5" name="Imagen 4" descr="Texto&#10;&#10;El contenido generado por IA puede ser incorrecto.">
            <a:extLst>
              <a:ext uri="{FF2B5EF4-FFF2-40B4-BE49-F238E27FC236}">
                <a16:creationId xmlns:a16="http://schemas.microsoft.com/office/drawing/2014/main" id="{0BD3FB24-6889-BE6F-3024-6D34CC18E3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sp>
        <p:nvSpPr>
          <p:cNvPr id="8" name="Subtítulo 2">
            <a:extLst>
              <a:ext uri="{FF2B5EF4-FFF2-40B4-BE49-F238E27FC236}">
                <a16:creationId xmlns:a16="http://schemas.microsoft.com/office/drawing/2014/main" id="{FCB753E0-9632-A66B-B98A-C030959348F6}"/>
              </a:ext>
            </a:extLst>
          </p:cNvPr>
          <p:cNvSpPr txBox="1">
            <a:spLocks/>
          </p:cNvSpPr>
          <p:nvPr/>
        </p:nvSpPr>
        <p:spPr>
          <a:xfrm>
            <a:off x="1567346" y="2308059"/>
            <a:ext cx="9004336" cy="3422330"/>
          </a:xfrm>
          <a:custGeom>
            <a:avLst/>
            <a:gdLst>
              <a:gd name="csX0" fmla="*/ 0 w 9004336"/>
              <a:gd name="csY0" fmla="*/ 0 h 3422330"/>
              <a:gd name="csX1" fmla="*/ 292641 w 9004336"/>
              <a:gd name="csY1" fmla="*/ 0 h 3422330"/>
              <a:gd name="csX2" fmla="*/ 1035499 w 9004336"/>
              <a:gd name="csY2" fmla="*/ 0 h 3422330"/>
              <a:gd name="csX3" fmla="*/ 1418183 w 9004336"/>
              <a:gd name="csY3" fmla="*/ 0 h 3422330"/>
              <a:gd name="csX4" fmla="*/ 1800867 w 9004336"/>
              <a:gd name="csY4" fmla="*/ 0 h 3422330"/>
              <a:gd name="csX5" fmla="*/ 2183551 w 9004336"/>
              <a:gd name="csY5" fmla="*/ 0 h 3422330"/>
              <a:gd name="csX6" fmla="*/ 2836366 w 9004336"/>
              <a:gd name="csY6" fmla="*/ 0 h 3422330"/>
              <a:gd name="csX7" fmla="*/ 3489180 w 9004336"/>
              <a:gd name="csY7" fmla="*/ 0 h 3422330"/>
              <a:gd name="csX8" fmla="*/ 3961908 w 9004336"/>
              <a:gd name="csY8" fmla="*/ 0 h 3422330"/>
              <a:gd name="csX9" fmla="*/ 4254549 w 9004336"/>
              <a:gd name="csY9" fmla="*/ 0 h 3422330"/>
              <a:gd name="csX10" fmla="*/ 4997406 w 9004336"/>
              <a:gd name="csY10" fmla="*/ 0 h 3422330"/>
              <a:gd name="csX11" fmla="*/ 5560177 w 9004336"/>
              <a:gd name="csY11" fmla="*/ 0 h 3422330"/>
              <a:gd name="csX12" fmla="*/ 5852818 w 9004336"/>
              <a:gd name="csY12" fmla="*/ 0 h 3422330"/>
              <a:gd name="csX13" fmla="*/ 6235503 w 9004336"/>
              <a:gd name="csY13" fmla="*/ 0 h 3422330"/>
              <a:gd name="csX14" fmla="*/ 6708230 w 9004336"/>
              <a:gd name="csY14" fmla="*/ 0 h 3422330"/>
              <a:gd name="csX15" fmla="*/ 7451088 w 9004336"/>
              <a:gd name="csY15" fmla="*/ 0 h 3422330"/>
              <a:gd name="csX16" fmla="*/ 7833772 w 9004336"/>
              <a:gd name="csY16" fmla="*/ 0 h 3422330"/>
              <a:gd name="csX17" fmla="*/ 8126413 w 9004336"/>
              <a:gd name="csY17" fmla="*/ 0 h 3422330"/>
              <a:gd name="csX18" fmla="*/ 8509098 w 9004336"/>
              <a:gd name="csY18" fmla="*/ 0 h 3422330"/>
              <a:gd name="csX19" fmla="*/ 9004336 w 9004336"/>
              <a:gd name="csY19" fmla="*/ 0 h 3422330"/>
              <a:gd name="csX20" fmla="*/ 9004336 w 9004336"/>
              <a:gd name="csY20" fmla="*/ 638835 h 3422330"/>
              <a:gd name="csX21" fmla="*/ 9004336 w 9004336"/>
              <a:gd name="csY21" fmla="*/ 1106553 h 3422330"/>
              <a:gd name="csX22" fmla="*/ 9004336 w 9004336"/>
              <a:gd name="csY22" fmla="*/ 1745388 h 3422330"/>
              <a:gd name="csX23" fmla="*/ 9004336 w 9004336"/>
              <a:gd name="csY23" fmla="*/ 2281553 h 3422330"/>
              <a:gd name="csX24" fmla="*/ 9004336 w 9004336"/>
              <a:gd name="csY24" fmla="*/ 2920388 h 3422330"/>
              <a:gd name="csX25" fmla="*/ 9004336 w 9004336"/>
              <a:gd name="csY25" fmla="*/ 3422330 h 3422330"/>
              <a:gd name="csX26" fmla="*/ 8621652 w 9004336"/>
              <a:gd name="csY26" fmla="*/ 3422330 h 3422330"/>
              <a:gd name="csX27" fmla="*/ 8238967 w 9004336"/>
              <a:gd name="csY27" fmla="*/ 3422330 h 3422330"/>
              <a:gd name="csX28" fmla="*/ 7496110 w 9004336"/>
              <a:gd name="csY28" fmla="*/ 3422330 h 3422330"/>
              <a:gd name="csX29" fmla="*/ 6753252 w 9004336"/>
              <a:gd name="csY29" fmla="*/ 3422330 h 3422330"/>
              <a:gd name="csX30" fmla="*/ 6010394 w 9004336"/>
              <a:gd name="csY30" fmla="*/ 3422330 h 3422330"/>
              <a:gd name="csX31" fmla="*/ 5447623 w 9004336"/>
              <a:gd name="csY31" fmla="*/ 3422330 h 3422330"/>
              <a:gd name="csX32" fmla="*/ 5064939 w 9004336"/>
              <a:gd name="csY32" fmla="*/ 3422330 h 3422330"/>
              <a:gd name="csX33" fmla="*/ 4322081 w 9004336"/>
              <a:gd name="csY33" fmla="*/ 3422330 h 3422330"/>
              <a:gd name="csX34" fmla="*/ 3849354 w 9004336"/>
              <a:gd name="csY34" fmla="*/ 3422330 h 3422330"/>
              <a:gd name="csX35" fmla="*/ 3466669 w 9004336"/>
              <a:gd name="csY35" fmla="*/ 3422330 h 3422330"/>
              <a:gd name="csX36" fmla="*/ 2993942 w 9004336"/>
              <a:gd name="csY36" fmla="*/ 3422330 h 3422330"/>
              <a:gd name="csX37" fmla="*/ 2701301 w 9004336"/>
              <a:gd name="csY37" fmla="*/ 3422330 h 3422330"/>
              <a:gd name="csX38" fmla="*/ 2138530 w 9004336"/>
              <a:gd name="csY38" fmla="*/ 3422330 h 3422330"/>
              <a:gd name="csX39" fmla="*/ 1485715 w 9004336"/>
              <a:gd name="csY39" fmla="*/ 3422330 h 3422330"/>
              <a:gd name="csX40" fmla="*/ 832901 w 9004336"/>
              <a:gd name="csY40" fmla="*/ 3422330 h 3422330"/>
              <a:gd name="csX41" fmla="*/ 0 w 9004336"/>
              <a:gd name="csY41" fmla="*/ 3422330 h 3422330"/>
              <a:gd name="csX42" fmla="*/ 0 w 9004336"/>
              <a:gd name="csY42" fmla="*/ 2851942 h 3422330"/>
              <a:gd name="csX43" fmla="*/ 0 w 9004336"/>
              <a:gd name="csY43" fmla="*/ 2384223 h 3422330"/>
              <a:gd name="csX44" fmla="*/ 0 w 9004336"/>
              <a:gd name="csY44" fmla="*/ 1848058 h 3422330"/>
              <a:gd name="csX45" fmla="*/ 0 w 9004336"/>
              <a:gd name="csY45" fmla="*/ 1277670 h 3422330"/>
              <a:gd name="csX46" fmla="*/ 0 w 9004336"/>
              <a:gd name="csY46" fmla="*/ 673058 h 3422330"/>
              <a:gd name="csX47" fmla="*/ 0 w 9004336"/>
              <a:gd name="csY47" fmla="*/ 0 h 34223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9004336" h="3422330" fill="none" extrusionOk="0">
                <a:moveTo>
                  <a:pt x="0" y="0"/>
                </a:moveTo>
                <a:cubicBezTo>
                  <a:pt x="102033" y="-8096"/>
                  <a:pt x="158395" y="15260"/>
                  <a:pt x="292641" y="0"/>
                </a:cubicBezTo>
                <a:cubicBezTo>
                  <a:pt x="426887" y="-15260"/>
                  <a:pt x="764088" y="21174"/>
                  <a:pt x="1035499" y="0"/>
                </a:cubicBezTo>
                <a:cubicBezTo>
                  <a:pt x="1306910" y="-21174"/>
                  <a:pt x="1257560" y="39509"/>
                  <a:pt x="1418183" y="0"/>
                </a:cubicBezTo>
                <a:cubicBezTo>
                  <a:pt x="1578806" y="-39509"/>
                  <a:pt x="1643082" y="35783"/>
                  <a:pt x="1800867" y="0"/>
                </a:cubicBezTo>
                <a:cubicBezTo>
                  <a:pt x="1958652" y="-35783"/>
                  <a:pt x="2034087" y="24098"/>
                  <a:pt x="2183551" y="0"/>
                </a:cubicBezTo>
                <a:cubicBezTo>
                  <a:pt x="2333015" y="-24098"/>
                  <a:pt x="2683149" y="11014"/>
                  <a:pt x="2836366" y="0"/>
                </a:cubicBezTo>
                <a:cubicBezTo>
                  <a:pt x="2989584" y="-11014"/>
                  <a:pt x="3344526" y="59899"/>
                  <a:pt x="3489180" y="0"/>
                </a:cubicBezTo>
                <a:cubicBezTo>
                  <a:pt x="3633834" y="-59899"/>
                  <a:pt x="3857827" y="24189"/>
                  <a:pt x="3961908" y="0"/>
                </a:cubicBezTo>
                <a:cubicBezTo>
                  <a:pt x="4065989" y="-24189"/>
                  <a:pt x="4146529" y="25059"/>
                  <a:pt x="4254549" y="0"/>
                </a:cubicBezTo>
                <a:cubicBezTo>
                  <a:pt x="4362569" y="-25059"/>
                  <a:pt x="4775290" y="34436"/>
                  <a:pt x="4997406" y="0"/>
                </a:cubicBezTo>
                <a:cubicBezTo>
                  <a:pt x="5219522" y="-34436"/>
                  <a:pt x="5337120" y="64305"/>
                  <a:pt x="5560177" y="0"/>
                </a:cubicBezTo>
                <a:cubicBezTo>
                  <a:pt x="5783234" y="-64305"/>
                  <a:pt x="5731166" y="34483"/>
                  <a:pt x="5852818" y="0"/>
                </a:cubicBezTo>
                <a:cubicBezTo>
                  <a:pt x="5974470" y="-34483"/>
                  <a:pt x="6157377" y="11220"/>
                  <a:pt x="6235503" y="0"/>
                </a:cubicBezTo>
                <a:cubicBezTo>
                  <a:pt x="6313629" y="-11220"/>
                  <a:pt x="6607203" y="50314"/>
                  <a:pt x="6708230" y="0"/>
                </a:cubicBezTo>
                <a:cubicBezTo>
                  <a:pt x="6809257" y="-50314"/>
                  <a:pt x="7248917" y="30717"/>
                  <a:pt x="7451088" y="0"/>
                </a:cubicBezTo>
                <a:cubicBezTo>
                  <a:pt x="7653259" y="-30717"/>
                  <a:pt x="7740544" y="36504"/>
                  <a:pt x="7833772" y="0"/>
                </a:cubicBezTo>
                <a:cubicBezTo>
                  <a:pt x="7927000" y="-36504"/>
                  <a:pt x="8012763" y="14695"/>
                  <a:pt x="8126413" y="0"/>
                </a:cubicBezTo>
                <a:cubicBezTo>
                  <a:pt x="8240063" y="-14695"/>
                  <a:pt x="8408536" y="11294"/>
                  <a:pt x="8509098" y="0"/>
                </a:cubicBezTo>
                <a:cubicBezTo>
                  <a:pt x="8609660" y="-11294"/>
                  <a:pt x="8886477" y="34251"/>
                  <a:pt x="9004336" y="0"/>
                </a:cubicBezTo>
                <a:cubicBezTo>
                  <a:pt x="9038434" y="276183"/>
                  <a:pt x="8934892" y="354368"/>
                  <a:pt x="9004336" y="638835"/>
                </a:cubicBezTo>
                <a:cubicBezTo>
                  <a:pt x="9073780" y="923302"/>
                  <a:pt x="8999609" y="885967"/>
                  <a:pt x="9004336" y="1106553"/>
                </a:cubicBezTo>
                <a:cubicBezTo>
                  <a:pt x="9009063" y="1327139"/>
                  <a:pt x="8931343" y="1598021"/>
                  <a:pt x="9004336" y="1745388"/>
                </a:cubicBezTo>
                <a:cubicBezTo>
                  <a:pt x="9077329" y="1892755"/>
                  <a:pt x="8941758" y="2141416"/>
                  <a:pt x="9004336" y="2281553"/>
                </a:cubicBezTo>
                <a:cubicBezTo>
                  <a:pt x="9066914" y="2421691"/>
                  <a:pt x="8943607" y="2697092"/>
                  <a:pt x="9004336" y="2920388"/>
                </a:cubicBezTo>
                <a:cubicBezTo>
                  <a:pt x="9065065" y="3143684"/>
                  <a:pt x="8953584" y="3200196"/>
                  <a:pt x="9004336" y="3422330"/>
                </a:cubicBezTo>
                <a:cubicBezTo>
                  <a:pt x="8889822" y="3449953"/>
                  <a:pt x="8780731" y="3380226"/>
                  <a:pt x="8621652" y="3422330"/>
                </a:cubicBezTo>
                <a:cubicBezTo>
                  <a:pt x="8462573" y="3464434"/>
                  <a:pt x="8396284" y="3379057"/>
                  <a:pt x="8238967" y="3422330"/>
                </a:cubicBezTo>
                <a:cubicBezTo>
                  <a:pt x="8081651" y="3465603"/>
                  <a:pt x="7725099" y="3390787"/>
                  <a:pt x="7496110" y="3422330"/>
                </a:cubicBezTo>
                <a:cubicBezTo>
                  <a:pt x="7267121" y="3453873"/>
                  <a:pt x="7061365" y="3355655"/>
                  <a:pt x="6753252" y="3422330"/>
                </a:cubicBezTo>
                <a:cubicBezTo>
                  <a:pt x="6445139" y="3489005"/>
                  <a:pt x="6250105" y="3386708"/>
                  <a:pt x="6010394" y="3422330"/>
                </a:cubicBezTo>
                <a:cubicBezTo>
                  <a:pt x="5770683" y="3457952"/>
                  <a:pt x="5625347" y="3388565"/>
                  <a:pt x="5447623" y="3422330"/>
                </a:cubicBezTo>
                <a:cubicBezTo>
                  <a:pt x="5269899" y="3456095"/>
                  <a:pt x="5239322" y="3394433"/>
                  <a:pt x="5064939" y="3422330"/>
                </a:cubicBezTo>
                <a:cubicBezTo>
                  <a:pt x="4890556" y="3450227"/>
                  <a:pt x="4668375" y="3394643"/>
                  <a:pt x="4322081" y="3422330"/>
                </a:cubicBezTo>
                <a:cubicBezTo>
                  <a:pt x="3975787" y="3450017"/>
                  <a:pt x="3953477" y="3400550"/>
                  <a:pt x="3849354" y="3422330"/>
                </a:cubicBezTo>
                <a:cubicBezTo>
                  <a:pt x="3745231" y="3444110"/>
                  <a:pt x="3576768" y="3388053"/>
                  <a:pt x="3466669" y="3422330"/>
                </a:cubicBezTo>
                <a:cubicBezTo>
                  <a:pt x="3356571" y="3456607"/>
                  <a:pt x="3109004" y="3380027"/>
                  <a:pt x="2993942" y="3422330"/>
                </a:cubicBezTo>
                <a:cubicBezTo>
                  <a:pt x="2878880" y="3464633"/>
                  <a:pt x="2803176" y="3417360"/>
                  <a:pt x="2701301" y="3422330"/>
                </a:cubicBezTo>
                <a:cubicBezTo>
                  <a:pt x="2599426" y="3427300"/>
                  <a:pt x="2368886" y="3374092"/>
                  <a:pt x="2138530" y="3422330"/>
                </a:cubicBezTo>
                <a:cubicBezTo>
                  <a:pt x="1908174" y="3470568"/>
                  <a:pt x="1797338" y="3351672"/>
                  <a:pt x="1485715" y="3422330"/>
                </a:cubicBezTo>
                <a:cubicBezTo>
                  <a:pt x="1174092" y="3492988"/>
                  <a:pt x="1002169" y="3351334"/>
                  <a:pt x="832901" y="3422330"/>
                </a:cubicBezTo>
                <a:cubicBezTo>
                  <a:pt x="663633" y="3493326"/>
                  <a:pt x="173274" y="3373113"/>
                  <a:pt x="0" y="3422330"/>
                </a:cubicBezTo>
                <a:cubicBezTo>
                  <a:pt x="-49337" y="3235757"/>
                  <a:pt x="5811" y="3006732"/>
                  <a:pt x="0" y="2851942"/>
                </a:cubicBezTo>
                <a:cubicBezTo>
                  <a:pt x="-5811" y="2697152"/>
                  <a:pt x="38988" y="2606858"/>
                  <a:pt x="0" y="2384223"/>
                </a:cubicBezTo>
                <a:cubicBezTo>
                  <a:pt x="-38988" y="2161588"/>
                  <a:pt x="52902" y="1981309"/>
                  <a:pt x="0" y="1848058"/>
                </a:cubicBezTo>
                <a:cubicBezTo>
                  <a:pt x="-52902" y="1714808"/>
                  <a:pt x="11070" y="1523890"/>
                  <a:pt x="0" y="1277670"/>
                </a:cubicBezTo>
                <a:cubicBezTo>
                  <a:pt x="-11070" y="1031450"/>
                  <a:pt x="27285" y="864188"/>
                  <a:pt x="0" y="673058"/>
                </a:cubicBezTo>
                <a:cubicBezTo>
                  <a:pt x="-27285" y="481928"/>
                  <a:pt x="30008" y="236320"/>
                  <a:pt x="0" y="0"/>
                </a:cubicBezTo>
                <a:close/>
              </a:path>
              <a:path w="9004336" h="3422330" stroke="0" extrusionOk="0">
                <a:moveTo>
                  <a:pt x="0" y="0"/>
                </a:moveTo>
                <a:cubicBezTo>
                  <a:pt x="98043" y="-20105"/>
                  <a:pt x="191636" y="19887"/>
                  <a:pt x="292641" y="0"/>
                </a:cubicBezTo>
                <a:cubicBezTo>
                  <a:pt x="393646" y="-19887"/>
                  <a:pt x="576352" y="9185"/>
                  <a:pt x="855412" y="0"/>
                </a:cubicBezTo>
                <a:cubicBezTo>
                  <a:pt x="1134472" y="-9185"/>
                  <a:pt x="1206205" y="52822"/>
                  <a:pt x="1328140" y="0"/>
                </a:cubicBezTo>
                <a:cubicBezTo>
                  <a:pt x="1450075" y="-52822"/>
                  <a:pt x="1641977" y="16130"/>
                  <a:pt x="1800867" y="0"/>
                </a:cubicBezTo>
                <a:cubicBezTo>
                  <a:pt x="1959757" y="-16130"/>
                  <a:pt x="2372794" y="63071"/>
                  <a:pt x="2543725" y="0"/>
                </a:cubicBezTo>
                <a:cubicBezTo>
                  <a:pt x="2714656" y="-63071"/>
                  <a:pt x="2915322" y="80939"/>
                  <a:pt x="3286583" y="0"/>
                </a:cubicBezTo>
                <a:cubicBezTo>
                  <a:pt x="3657844" y="-80939"/>
                  <a:pt x="3600367" y="42524"/>
                  <a:pt x="3759310" y="0"/>
                </a:cubicBezTo>
                <a:cubicBezTo>
                  <a:pt x="3918253" y="-42524"/>
                  <a:pt x="3966929" y="10638"/>
                  <a:pt x="4051951" y="0"/>
                </a:cubicBezTo>
                <a:cubicBezTo>
                  <a:pt x="4136973" y="-10638"/>
                  <a:pt x="4642788" y="44521"/>
                  <a:pt x="4794809" y="0"/>
                </a:cubicBezTo>
                <a:cubicBezTo>
                  <a:pt x="4946830" y="-44521"/>
                  <a:pt x="5028305" y="40156"/>
                  <a:pt x="5177493" y="0"/>
                </a:cubicBezTo>
                <a:cubicBezTo>
                  <a:pt x="5326681" y="-40156"/>
                  <a:pt x="5477285" y="40851"/>
                  <a:pt x="5560177" y="0"/>
                </a:cubicBezTo>
                <a:cubicBezTo>
                  <a:pt x="5643069" y="-40851"/>
                  <a:pt x="5720681" y="747"/>
                  <a:pt x="5852818" y="0"/>
                </a:cubicBezTo>
                <a:cubicBezTo>
                  <a:pt x="5984955" y="-747"/>
                  <a:pt x="6003518" y="12732"/>
                  <a:pt x="6145459" y="0"/>
                </a:cubicBezTo>
                <a:cubicBezTo>
                  <a:pt x="6287400" y="-12732"/>
                  <a:pt x="6715030" y="12818"/>
                  <a:pt x="6888317" y="0"/>
                </a:cubicBezTo>
                <a:cubicBezTo>
                  <a:pt x="7061604" y="-12818"/>
                  <a:pt x="7087920" y="16816"/>
                  <a:pt x="7180958" y="0"/>
                </a:cubicBezTo>
                <a:cubicBezTo>
                  <a:pt x="7273996" y="-16816"/>
                  <a:pt x="7538452" y="14502"/>
                  <a:pt x="7833772" y="0"/>
                </a:cubicBezTo>
                <a:cubicBezTo>
                  <a:pt x="8129092" y="-14502"/>
                  <a:pt x="8221956" y="6621"/>
                  <a:pt x="8396543" y="0"/>
                </a:cubicBezTo>
                <a:cubicBezTo>
                  <a:pt x="8571130" y="-6621"/>
                  <a:pt x="8778025" y="27459"/>
                  <a:pt x="9004336" y="0"/>
                </a:cubicBezTo>
                <a:cubicBezTo>
                  <a:pt x="9066535" y="268428"/>
                  <a:pt x="8991190" y="300158"/>
                  <a:pt x="9004336" y="570388"/>
                </a:cubicBezTo>
                <a:cubicBezTo>
                  <a:pt x="9017482" y="840618"/>
                  <a:pt x="9003454" y="926324"/>
                  <a:pt x="9004336" y="1038107"/>
                </a:cubicBezTo>
                <a:cubicBezTo>
                  <a:pt x="9005218" y="1149890"/>
                  <a:pt x="8989472" y="1371653"/>
                  <a:pt x="9004336" y="1505825"/>
                </a:cubicBezTo>
                <a:cubicBezTo>
                  <a:pt x="9019200" y="1639997"/>
                  <a:pt x="8999724" y="1864331"/>
                  <a:pt x="9004336" y="2007767"/>
                </a:cubicBezTo>
                <a:cubicBezTo>
                  <a:pt x="9008948" y="2151203"/>
                  <a:pt x="8991398" y="2410738"/>
                  <a:pt x="9004336" y="2543932"/>
                </a:cubicBezTo>
                <a:cubicBezTo>
                  <a:pt x="9017274" y="2677127"/>
                  <a:pt x="8901931" y="3193446"/>
                  <a:pt x="9004336" y="3422330"/>
                </a:cubicBezTo>
                <a:cubicBezTo>
                  <a:pt x="8886283" y="3452099"/>
                  <a:pt x="8800608" y="3418425"/>
                  <a:pt x="8621652" y="3422330"/>
                </a:cubicBezTo>
                <a:cubicBezTo>
                  <a:pt x="8442696" y="3426235"/>
                  <a:pt x="8261863" y="3374268"/>
                  <a:pt x="8148924" y="3422330"/>
                </a:cubicBezTo>
                <a:cubicBezTo>
                  <a:pt x="8035985" y="3470392"/>
                  <a:pt x="7733996" y="3383659"/>
                  <a:pt x="7586153" y="3422330"/>
                </a:cubicBezTo>
                <a:cubicBezTo>
                  <a:pt x="7438310" y="3461001"/>
                  <a:pt x="7360759" y="3400734"/>
                  <a:pt x="7203469" y="3422330"/>
                </a:cubicBezTo>
                <a:cubicBezTo>
                  <a:pt x="7046179" y="3443926"/>
                  <a:pt x="6906707" y="3389839"/>
                  <a:pt x="6730741" y="3422330"/>
                </a:cubicBezTo>
                <a:cubicBezTo>
                  <a:pt x="6554775" y="3454821"/>
                  <a:pt x="6535482" y="3397008"/>
                  <a:pt x="6348057" y="3422330"/>
                </a:cubicBezTo>
                <a:cubicBezTo>
                  <a:pt x="6160632" y="3447652"/>
                  <a:pt x="6114343" y="3399011"/>
                  <a:pt x="6055416" y="3422330"/>
                </a:cubicBezTo>
                <a:cubicBezTo>
                  <a:pt x="5996489" y="3445649"/>
                  <a:pt x="5834143" y="3406378"/>
                  <a:pt x="5672732" y="3422330"/>
                </a:cubicBezTo>
                <a:cubicBezTo>
                  <a:pt x="5511321" y="3438282"/>
                  <a:pt x="5272007" y="3365614"/>
                  <a:pt x="5109961" y="3422330"/>
                </a:cubicBezTo>
                <a:cubicBezTo>
                  <a:pt x="4947915" y="3479046"/>
                  <a:pt x="4785587" y="3397531"/>
                  <a:pt x="4637233" y="3422330"/>
                </a:cubicBezTo>
                <a:cubicBezTo>
                  <a:pt x="4488879" y="3447129"/>
                  <a:pt x="4164629" y="3346612"/>
                  <a:pt x="3984419" y="3422330"/>
                </a:cubicBezTo>
                <a:cubicBezTo>
                  <a:pt x="3804209" y="3498048"/>
                  <a:pt x="3784806" y="3377982"/>
                  <a:pt x="3601734" y="3422330"/>
                </a:cubicBezTo>
                <a:cubicBezTo>
                  <a:pt x="3418663" y="3466678"/>
                  <a:pt x="3303879" y="3395187"/>
                  <a:pt x="3038963" y="3422330"/>
                </a:cubicBezTo>
                <a:cubicBezTo>
                  <a:pt x="2774047" y="3449473"/>
                  <a:pt x="2633091" y="3375823"/>
                  <a:pt x="2386149" y="3422330"/>
                </a:cubicBezTo>
                <a:cubicBezTo>
                  <a:pt x="2139207" y="3468837"/>
                  <a:pt x="2026918" y="3364747"/>
                  <a:pt x="1823378" y="3422330"/>
                </a:cubicBezTo>
                <a:cubicBezTo>
                  <a:pt x="1619838" y="3479913"/>
                  <a:pt x="1534361" y="3388430"/>
                  <a:pt x="1350650" y="3422330"/>
                </a:cubicBezTo>
                <a:cubicBezTo>
                  <a:pt x="1166939" y="3456230"/>
                  <a:pt x="1060511" y="3420978"/>
                  <a:pt x="787879" y="3422330"/>
                </a:cubicBezTo>
                <a:cubicBezTo>
                  <a:pt x="515247" y="3423682"/>
                  <a:pt x="302816" y="3342154"/>
                  <a:pt x="0" y="3422330"/>
                </a:cubicBezTo>
                <a:cubicBezTo>
                  <a:pt x="-9144" y="3299032"/>
                  <a:pt x="57056" y="3075600"/>
                  <a:pt x="0" y="2920388"/>
                </a:cubicBezTo>
                <a:cubicBezTo>
                  <a:pt x="-57056" y="2765176"/>
                  <a:pt x="7372" y="2514355"/>
                  <a:pt x="0" y="2350000"/>
                </a:cubicBezTo>
                <a:cubicBezTo>
                  <a:pt x="-7372" y="2185645"/>
                  <a:pt x="37218" y="2008491"/>
                  <a:pt x="0" y="1813835"/>
                </a:cubicBezTo>
                <a:cubicBezTo>
                  <a:pt x="-37218" y="1619179"/>
                  <a:pt x="21041" y="1352210"/>
                  <a:pt x="0" y="1209223"/>
                </a:cubicBezTo>
                <a:cubicBezTo>
                  <a:pt x="-21041" y="1066236"/>
                  <a:pt x="63118" y="830123"/>
                  <a:pt x="0" y="638835"/>
                </a:cubicBezTo>
                <a:cubicBezTo>
                  <a:pt x="-63118" y="447547"/>
                  <a:pt x="52889" y="203265"/>
                  <a:pt x="0" y="0"/>
                </a:cubicBezTo>
                <a:close/>
              </a:path>
            </a:pathLst>
          </a:custGeom>
          <a:ln>
            <a:extLst>
              <a:ext uri="{C807C97D-BFC1-408E-A445-0C87EB9F89A2}">
                <ask:lineSketchStyleProps xmlns:ask="http://schemas.microsoft.com/office/drawing/2018/sketchyshapes" sd="848929788">
                  <a:prstGeom prst="rect">
                    <a:avLst/>
                  </a:prstGeom>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2800" dirty="0">
                <a:latin typeface="Amasis MT Pro Medium" panose="02040604050005020304" pitchFamily="18" charset="0"/>
                <a:ea typeface="+mj-ea"/>
                <a:cs typeface="+mj-cs"/>
              </a:rPr>
              <a:t>La economía es una ciencia social porque su objeto de estudio es la actividad del hombre como elemento integrado en una sociedad. </a:t>
            </a:r>
          </a:p>
          <a:p>
            <a:pPr>
              <a:lnSpc>
                <a:spcPct val="100000"/>
              </a:lnSpc>
            </a:pPr>
            <a:r>
              <a:rPr lang="es-MX" sz="2800" dirty="0">
                <a:latin typeface="Amasis MT Pro Medium" panose="02040604050005020304" pitchFamily="18" charset="0"/>
                <a:ea typeface="+mj-ea"/>
                <a:cs typeface="+mj-cs"/>
              </a:rPr>
              <a:t>El análisis de la economía se ve frecuentemente ligado a la introducción de juicios de valor. </a:t>
            </a:r>
          </a:p>
          <a:p>
            <a:pPr>
              <a:lnSpc>
                <a:spcPct val="100000"/>
              </a:lnSpc>
            </a:pPr>
            <a:r>
              <a:rPr lang="es-MX" sz="2800" dirty="0">
                <a:latin typeface="Amasis MT Pro Medium" panose="02040604050005020304" pitchFamily="18" charset="0"/>
                <a:ea typeface="+mj-ea"/>
                <a:cs typeface="+mj-cs"/>
              </a:rPr>
              <a:t>La economía es una ciencia salpicada por la ideología.</a:t>
            </a:r>
          </a:p>
        </p:txBody>
      </p:sp>
    </p:spTree>
    <p:extLst>
      <p:ext uri="{BB962C8B-B14F-4D97-AF65-F5344CB8AC3E}">
        <p14:creationId xmlns:p14="http://schemas.microsoft.com/office/powerpoint/2010/main" val="287685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5D403E69-4957-00B8-F901-921D52902E34}"/>
              </a:ext>
            </a:extLst>
          </p:cNvPr>
          <p:cNvSpPr txBox="1">
            <a:spLocks/>
          </p:cNvSpPr>
          <p:nvPr/>
        </p:nvSpPr>
        <p:spPr>
          <a:xfrm>
            <a:off x="1497514" y="4984162"/>
            <a:ext cx="9144000" cy="10642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80000"/>
              </a:lnSpc>
            </a:pPr>
            <a:endParaRPr lang="es-MX" dirty="0">
              <a:latin typeface="Amasis MT Pro Medium" panose="02040604050005020304" pitchFamily="18" charset="0"/>
              <a:ea typeface="+mj-ea"/>
              <a:cs typeface="+mj-cs"/>
            </a:endParaRPr>
          </a:p>
        </p:txBody>
      </p:sp>
      <p:pic>
        <p:nvPicPr>
          <p:cNvPr id="8" name="Imagen 7" descr="Texto&#10;&#10;El contenido generado por IA puede ser incorrecto.">
            <a:extLst>
              <a:ext uri="{FF2B5EF4-FFF2-40B4-BE49-F238E27FC236}">
                <a16:creationId xmlns:a16="http://schemas.microsoft.com/office/drawing/2014/main" id="{6D5DBBD9-2400-9614-67EE-5FB1E4BAD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 y="138625"/>
            <a:ext cx="3216166" cy="1099430"/>
          </a:xfrm>
          <a:prstGeom prst="rect">
            <a:avLst/>
          </a:prstGeom>
        </p:spPr>
      </p:pic>
      <p:pic>
        <p:nvPicPr>
          <p:cNvPr id="9" name="Imagen 8" descr="Logotipo&#10;&#10;El contenido generado por IA puede ser incorrecto.">
            <a:extLst>
              <a:ext uri="{FF2B5EF4-FFF2-40B4-BE49-F238E27FC236}">
                <a16:creationId xmlns:a16="http://schemas.microsoft.com/office/drawing/2014/main" id="{19DA39C4-4B14-BDE0-3720-6D4CAAB6B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62" y="189731"/>
            <a:ext cx="1099430" cy="1099430"/>
          </a:xfrm>
          <a:prstGeom prst="rect">
            <a:avLst/>
          </a:prstGeom>
        </p:spPr>
      </p:pic>
      <p:pic>
        <p:nvPicPr>
          <p:cNvPr id="10" name="Imagen 9" descr="Texto&#10;&#10;El contenido generado por IA puede ser incorrecto.">
            <a:extLst>
              <a:ext uri="{FF2B5EF4-FFF2-40B4-BE49-F238E27FC236}">
                <a16:creationId xmlns:a16="http://schemas.microsoft.com/office/drawing/2014/main" id="{E319C9D3-253E-839E-519D-ACECFB899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68" y="258996"/>
            <a:ext cx="2890345" cy="858687"/>
          </a:xfrm>
          <a:prstGeom prst="rect">
            <a:avLst/>
          </a:prstGeom>
        </p:spPr>
      </p:pic>
      <p:graphicFrame>
        <p:nvGraphicFramePr>
          <p:cNvPr id="3" name="Marcador de contenido 2">
            <a:extLst>
              <a:ext uri="{FF2B5EF4-FFF2-40B4-BE49-F238E27FC236}">
                <a16:creationId xmlns:a16="http://schemas.microsoft.com/office/drawing/2014/main" id="{A0183151-8214-6444-F0F9-603C402A8093}"/>
              </a:ext>
            </a:extLst>
          </p:cNvPr>
          <p:cNvGraphicFramePr>
            <a:graphicFrameLocks/>
          </p:cNvGraphicFramePr>
          <p:nvPr>
            <p:extLst>
              <p:ext uri="{D42A27DB-BD31-4B8C-83A1-F6EECF244321}">
                <p14:modId xmlns:p14="http://schemas.microsoft.com/office/powerpoint/2010/main" val="2339500845"/>
              </p:ext>
            </p:extLst>
          </p:nvPr>
        </p:nvGraphicFramePr>
        <p:xfrm>
          <a:off x="838200" y="1697057"/>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2093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7E9768C5-2243-894E-5A87-60AD0C1A980A}"/>
              </a:ext>
            </a:extLst>
          </p:cNvPr>
          <p:cNvSpPr/>
          <p:nvPr/>
        </p:nvSpPr>
        <p:spPr>
          <a:xfrm>
            <a:off x="961417" y="3152233"/>
            <a:ext cx="2153568" cy="74603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dirty="0">
                <a:latin typeface="Congenial" panose="02000503040000020004" pitchFamily="2" charset="0"/>
              </a:rPr>
              <a:t>Ciencias sociales</a:t>
            </a:r>
          </a:p>
        </p:txBody>
      </p:sp>
      <p:sp>
        <p:nvSpPr>
          <p:cNvPr id="5" name="Rectángulo: esquinas redondeadas 4">
            <a:extLst>
              <a:ext uri="{FF2B5EF4-FFF2-40B4-BE49-F238E27FC236}">
                <a16:creationId xmlns:a16="http://schemas.microsoft.com/office/drawing/2014/main" id="{5C2299D1-4977-DB2B-E82F-CD3C518AF55D}"/>
              </a:ext>
            </a:extLst>
          </p:cNvPr>
          <p:cNvSpPr/>
          <p:nvPr/>
        </p:nvSpPr>
        <p:spPr>
          <a:xfrm>
            <a:off x="5425072" y="2189024"/>
            <a:ext cx="2153568" cy="74603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a:latin typeface="Amasis MT Pro Medium" panose="02040604050005020304" pitchFamily="18" charset="0"/>
              </a:rPr>
              <a:t>Nomotéticas</a:t>
            </a:r>
          </a:p>
        </p:txBody>
      </p:sp>
      <p:sp>
        <p:nvSpPr>
          <p:cNvPr id="6" name="Rectángulo: esquinas redondeadas 5">
            <a:extLst>
              <a:ext uri="{FF2B5EF4-FFF2-40B4-BE49-F238E27FC236}">
                <a16:creationId xmlns:a16="http://schemas.microsoft.com/office/drawing/2014/main" id="{6932CE12-95EA-E4CA-B1D3-BB88F5578BF9}"/>
              </a:ext>
            </a:extLst>
          </p:cNvPr>
          <p:cNvSpPr/>
          <p:nvPr/>
        </p:nvSpPr>
        <p:spPr>
          <a:xfrm>
            <a:off x="5425072" y="3591828"/>
            <a:ext cx="2153568" cy="74603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dirty="0">
                <a:latin typeface="Amasis MT Pro Medium" panose="02040604050005020304" pitchFamily="18" charset="0"/>
              </a:rPr>
              <a:t>Idiográficas</a:t>
            </a:r>
          </a:p>
        </p:txBody>
      </p:sp>
      <p:sp>
        <p:nvSpPr>
          <p:cNvPr id="7" name="Rectángulo: esquinas redondeadas 6">
            <a:extLst>
              <a:ext uri="{FF2B5EF4-FFF2-40B4-BE49-F238E27FC236}">
                <a16:creationId xmlns:a16="http://schemas.microsoft.com/office/drawing/2014/main" id="{874A90DF-83A5-A5FE-3BEA-65314C3F1012}"/>
              </a:ext>
            </a:extLst>
          </p:cNvPr>
          <p:cNvSpPr/>
          <p:nvPr/>
        </p:nvSpPr>
        <p:spPr>
          <a:xfrm>
            <a:off x="2866676" y="4735223"/>
            <a:ext cx="2153568" cy="109774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MX" dirty="0">
                <a:latin typeface="Amasis MT Pro Medium" panose="02040604050005020304" pitchFamily="18" charset="0"/>
              </a:rPr>
              <a:t>Psicología</a:t>
            </a:r>
          </a:p>
          <a:p>
            <a:pPr algn="ctr"/>
            <a:r>
              <a:rPr lang="es-MX" dirty="0">
                <a:latin typeface="Amasis MT Pro Medium" panose="02040604050005020304" pitchFamily="18" charset="0"/>
              </a:rPr>
              <a:t>Historia</a:t>
            </a:r>
          </a:p>
          <a:p>
            <a:pPr algn="ctr"/>
            <a:r>
              <a:rPr lang="es-MX" dirty="0">
                <a:latin typeface="Amasis MT Pro Medium" panose="02040604050005020304" pitchFamily="18" charset="0"/>
              </a:rPr>
              <a:t>Antropología</a:t>
            </a:r>
          </a:p>
          <a:p>
            <a:pPr algn="ctr"/>
            <a:r>
              <a:rPr lang="es-MX" dirty="0">
                <a:latin typeface="Amasis MT Pro Medium" panose="02040604050005020304" pitchFamily="18" charset="0"/>
              </a:rPr>
              <a:t>Filosofía</a:t>
            </a:r>
          </a:p>
        </p:txBody>
      </p:sp>
      <p:sp>
        <p:nvSpPr>
          <p:cNvPr id="8" name="Rectángulo: esquinas redondeadas 7">
            <a:extLst>
              <a:ext uri="{FF2B5EF4-FFF2-40B4-BE49-F238E27FC236}">
                <a16:creationId xmlns:a16="http://schemas.microsoft.com/office/drawing/2014/main" id="{43AA4840-852E-2EBF-154A-B194277EB035}"/>
              </a:ext>
            </a:extLst>
          </p:cNvPr>
          <p:cNvSpPr/>
          <p:nvPr/>
        </p:nvSpPr>
        <p:spPr>
          <a:xfrm>
            <a:off x="2866676" y="586198"/>
            <a:ext cx="2153568" cy="10977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a:latin typeface="Amasis MT Pro Medium" panose="02040604050005020304" pitchFamily="18" charset="0"/>
              </a:rPr>
              <a:t>Economía</a:t>
            </a:r>
          </a:p>
          <a:p>
            <a:pPr algn="ctr"/>
            <a:r>
              <a:rPr lang="es-MX" dirty="0">
                <a:latin typeface="Amasis MT Pro Medium" panose="02040604050005020304" pitchFamily="18" charset="0"/>
              </a:rPr>
              <a:t>Sociología</a:t>
            </a:r>
          </a:p>
          <a:p>
            <a:pPr algn="ctr"/>
            <a:r>
              <a:rPr lang="es-MX" dirty="0">
                <a:latin typeface="Amasis MT Pro Medium" panose="02040604050005020304" pitchFamily="18" charset="0"/>
              </a:rPr>
              <a:t>Ciencia Política</a:t>
            </a:r>
          </a:p>
          <a:p>
            <a:pPr algn="ctr"/>
            <a:r>
              <a:rPr lang="es-MX" dirty="0">
                <a:latin typeface="Amasis MT Pro Medium" panose="02040604050005020304" pitchFamily="18" charset="0"/>
              </a:rPr>
              <a:t>Derecho</a:t>
            </a:r>
          </a:p>
        </p:txBody>
      </p:sp>
      <p:sp>
        <p:nvSpPr>
          <p:cNvPr id="9" name="Rectángulo: esquinas redondeadas 8">
            <a:extLst>
              <a:ext uri="{FF2B5EF4-FFF2-40B4-BE49-F238E27FC236}">
                <a16:creationId xmlns:a16="http://schemas.microsoft.com/office/drawing/2014/main" id="{CFEFF0AB-82ED-1395-CE63-F3FCA38C39E3}"/>
              </a:ext>
            </a:extLst>
          </p:cNvPr>
          <p:cNvSpPr/>
          <p:nvPr/>
        </p:nvSpPr>
        <p:spPr>
          <a:xfrm>
            <a:off x="8069298" y="1135069"/>
            <a:ext cx="2153568" cy="74603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a:latin typeface="Amasis MT Pro Medium" panose="02040604050005020304" pitchFamily="18" charset="0"/>
              </a:rPr>
              <a:t>Leyes y principios generales</a:t>
            </a:r>
          </a:p>
        </p:txBody>
      </p:sp>
      <p:sp>
        <p:nvSpPr>
          <p:cNvPr id="10" name="Rectángulo: esquinas redondeadas 9">
            <a:extLst>
              <a:ext uri="{FF2B5EF4-FFF2-40B4-BE49-F238E27FC236}">
                <a16:creationId xmlns:a16="http://schemas.microsoft.com/office/drawing/2014/main" id="{E8610BDC-56F3-EC7D-0396-460A20EFE1B6}"/>
              </a:ext>
            </a:extLst>
          </p:cNvPr>
          <p:cNvSpPr/>
          <p:nvPr/>
        </p:nvSpPr>
        <p:spPr>
          <a:xfrm>
            <a:off x="8069298" y="4465307"/>
            <a:ext cx="2153568" cy="74603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dirty="0">
                <a:latin typeface="Amasis MT Pro Medium" panose="02040604050005020304" pitchFamily="18" charset="0"/>
              </a:rPr>
              <a:t>Casos y singularidad</a:t>
            </a:r>
          </a:p>
        </p:txBody>
      </p:sp>
      <p:cxnSp>
        <p:nvCxnSpPr>
          <p:cNvPr id="12" name="Conector recto de flecha 11">
            <a:extLst>
              <a:ext uri="{FF2B5EF4-FFF2-40B4-BE49-F238E27FC236}">
                <a16:creationId xmlns:a16="http://schemas.microsoft.com/office/drawing/2014/main" id="{9170D983-E710-1557-5CC1-B982D94A2018}"/>
              </a:ext>
            </a:extLst>
          </p:cNvPr>
          <p:cNvCxnSpPr>
            <a:cxnSpLocks/>
            <a:stCxn id="4" idx="0"/>
            <a:endCxn id="8" idx="2"/>
          </p:cNvCxnSpPr>
          <p:nvPr/>
        </p:nvCxnSpPr>
        <p:spPr>
          <a:xfrm flipV="1">
            <a:off x="2038201" y="1683940"/>
            <a:ext cx="1905259" cy="146829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5" name="Conector recto de flecha 14">
            <a:extLst>
              <a:ext uri="{FF2B5EF4-FFF2-40B4-BE49-F238E27FC236}">
                <a16:creationId xmlns:a16="http://schemas.microsoft.com/office/drawing/2014/main" id="{02DDB339-6843-5870-D00A-7494FDB836CB}"/>
              </a:ext>
            </a:extLst>
          </p:cNvPr>
          <p:cNvCxnSpPr>
            <a:cxnSpLocks/>
            <a:stCxn id="4" idx="2"/>
            <a:endCxn id="7" idx="0"/>
          </p:cNvCxnSpPr>
          <p:nvPr/>
        </p:nvCxnSpPr>
        <p:spPr>
          <a:xfrm>
            <a:off x="2038201" y="3898271"/>
            <a:ext cx="1905259" cy="8369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Conector recto de flecha 17">
            <a:extLst>
              <a:ext uri="{FF2B5EF4-FFF2-40B4-BE49-F238E27FC236}">
                <a16:creationId xmlns:a16="http://schemas.microsoft.com/office/drawing/2014/main" id="{D17EB487-3F95-E1DC-4385-65D6BB147BEF}"/>
              </a:ext>
            </a:extLst>
          </p:cNvPr>
          <p:cNvCxnSpPr>
            <a:cxnSpLocks/>
            <a:stCxn id="7" idx="0"/>
            <a:endCxn id="6" idx="1"/>
          </p:cNvCxnSpPr>
          <p:nvPr/>
        </p:nvCxnSpPr>
        <p:spPr>
          <a:xfrm flipV="1">
            <a:off x="3943460" y="3964847"/>
            <a:ext cx="1481612" cy="7703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Conector recto de flecha 21">
            <a:extLst>
              <a:ext uri="{FF2B5EF4-FFF2-40B4-BE49-F238E27FC236}">
                <a16:creationId xmlns:a16="http://schemas.microsoft.com/office/drawing/2014/main" id="{64FB9539-6397-9D64-9FCE-AB9634923BCA}"/>
              </a:ext>
            </a:extLst>
          </p:cNvPr>
          <p:cNvCxnSpPr>
            <a:cxnSpLocks/>
            <a:endCxn id="5" idx="1"/>
          </p:cNvCxnSpPr>
          <p:nvPr/>
        </p:nvCxnSpPr>
        <p:spPr>
          <a:xfrm>
            <a:off x="3943460" y="1709426"/>
            <a:ext cx="1481612" cy="8526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5" name="Conector recto de flecha 24">
            <a:extLst>
              <a:ext uri="{FF2B5EF4-FFF2-40B4-BE49-F238E27FC236}">
                <a16:creationId xmlns:a16="http://schemas.microsoft.com/office/drawing/2014/main" id="{80094117-22DD-C642-50CF-FF344547417C}"/>
              </a:ext>
            </a:extLst>
          </p:cNvPr>
          <p:cNvCxnSpPr>
            <a:cxnSpLocks/>
            <a:stCxn id="5" idx="3"/>
            <a:endCxn id="9" idx="2"/>
          </p:cNvCxnSpPr>
          <p:nvPr/>
        </p:nvCxnSpPr>
        <p:spPr>
          <a:xfrm flipV="1">
            <a:off x="7578640" y="1881107"/>
            <a:ext cx="1567442" cy="68093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Conector recto de flecha 27">
            <a:extLst>
              <a:ext uri="{FF2B5EF4-FFF2-40B4-BE49-F238E27FC236}">
                <a16:creationId xmlns:a16="http://schemas.microsoft.com/office/drawing/2014/main" id="{178AE78F-086F-30A2-3D6B-A08EA58B2356}"/>
              </a:ext>
            </a:extLst>
          </p:cNvPr>
          <p:cNvCxnSpPr>
            <a:cxnSpLocks/>
            <a:stCxn id="6" idx="3"/>
            <a:endCxn id="10" idx="0"/>
          </p:cNvCxnSpPr>
          <p:nvPr/>
        </p:nvCxnSpPr>
        <p:spPr>
          <a:xfrm>
            <a:off x="7578640" y="3964847"/>
            <a:ext cx="1567442" cy="5004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4" name="Rectángulo: esquinas redondeadas 43">
            <a:extLst>
              <a:ext uri="{FF2B5EF4-FFF2-40B4-BE49-F238E27FC236}">
                <a16:creationId xmlns:a16="http://schemas.microsoft.com/office/drawing/2014/main" id="{F1B36F2A-9735-D718-DAD4-43AAEF8AD69F}"/>
              </a:ext>
            </a:extLst>
          </p:cNvPr>
          <p:cNvSpPr/>
          <p:nvPr/>
        </p:nvSpPr>
        <p:spPr>
          <a:xfrm>
            <a:off x="9145246" y="3038400"/>
            <a:ext cx="2502184" cy="74603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dirty="0">
                <a:latin typeface="Amasis MT Pro Medium" panose="02040604050005020304" pitchFamily="18" charset="0"/>
              </a:rPr>
              <a:t>Economía Política Internacional</a:t>
            </a:r>
          </a:p>
        </p:txBody>
      </p:sp>
      <p:cxnSp>
        <p:nvCxnSpPr>
          <p:cNvPr id="45" name="Conector recto de flecha 44">
            <a:extLst>
              <a:ext uri="{FF2B5EF4-FFF2-40B4-BE49-F238E27FC236}">
                <a16:creationId xmlns:a16="http://schemas.microsoft.com/office/drawing/2014/main" id="{FA500116-4B70-29EC-D6B3-1600A92EB805}"/>
              </a:ext>
            </a:extLst>
          </p:cNvPr>
          <p:cNvCxnSpPr>
            <a:cxnSpLocks/>
            <a:stCxn id="9" idx="2"/>
            <a:endCxn id="44" idx="0"/>
          </p:cNvCxnSpPr>
          <p:nvPr/>
        </p:nvCxnSpPr>
        <p:spPr>
          <a:xfrm>
            <a:off x="9146082" y="1881107"/>
            <a:ext cx="1250256" cy="115729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8" name="Conector recto de flecha 47">
            <a:extLst>
              <a:ext uri="{FF2B5EF4-FFF2-40B4-BE49-F238E27FC236}">
                <a16:creationId xmlns:a16="http://schemas.microsoft.com/office/drawing/2014/main" id="{BFAA0FEC-1469-E312-8CEB-5C20E037B2D9}"/>
              </a:ext>
            </a:extLst>
          </p:cNvPr>
          <p:cNvCxnSpPr>
            <a:cxnSpLocks/>
            <a:stCxn id="10" idx="0"/>
            <a:endCxn id="44" idx="2"/>
          </p:cNvCxnSpPr>
          <p:nvPr/>
        </p:nvCxnSpPr>
        <p:spPr>
          <a:xfrm flipV="1">
            <a:off x="9146082" y="3784438"/>
            <a:ext cx="1250256" cy="6808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 name="Imagen 1" descr="Texto&#10;&#10;El contenido generado por IA puede ser incorrecto.">
            <a:extLst>
              <a:ext uri="{FF2B5EF4-FFF2-40B4-BE49-F238E27FC236}">
                <a16:creationId xmlns:a16="http://schemas.microsoft.com/office/drawing/2014/main" id="{53A4F2F9-D10A-65BA-D25B-75A5E6C96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116" y="6210518"/>
            <a:ext cx="1664567" cy="569024"/>
          </a:xfrm>
          <a:prstGeom prst="rect">
            <a:avLst/>
          </a:prstGeom>
        </p:spPr>
      </p:pic>
      <p:pic>
        <p:nvPicPr>
          <p:cNvPr id="3" name="Imagen 2" descr="Logotipo&#10;&#10;El contenido generado por IA puede ser incorrecto.">
            <a:extLst>
              <a:ext uri="{FF2B5EF4-FFF2-40B4-BE49-F238E27FC236}">
                <a16:creationId xmlns:a16="http://schemas.microsoft.com/office/drawing/2014/main" id="{E8C005A8-1085-D598-8CFF-9D3F17EA8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747" y="6178492"/>
            <a:ext cx="569024" cy="569024"/>
          </a:xfrm>
          <a:prstGeom prst="rect">
            <a:avLst/>
          </a:prstGeom>
        </p:spPr>
      </p:pic>
      <p:pic>
        <p:nvPicPr>
          <p:cNvPr id="11" name="Imagen 10" descr="Texto&#10;&#10;El contenido generado por IA puede ser incorrecto.">
            <a:extLst>
              <a:ext uri="{FF2B5EF4-FFF2-40B4-BE49-F238E27FC236}">
                <a16:creationId xmlns:a16="http://schemas.microsoft.com/office/drawing/2014/main" id="{3604B978-6ED9-B2EB-4AF2-98CD87E51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9835" y="6269365"/>
            <a:ext cx="1495934" cy="444424"/>
          </a:xfrm>
          <a:prstGeom prst="rect">
            <a:avLst/>
          </a:prstGeom>
        </p:spPr>
      </p:pic>
    </p:spTree>
    <p:extLst>
      <p:ext uri="{BB962C8B-B14F-4D97-AF65-F5344CB8AC3E}">
        <p14:creationId xmlns:p14="http://schemas.microsoft.com/office/powerpoint/2010/main" val="34708143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762</TotalTime>
  <Words>3076</Words>
  <Application>Microsoft Office PowerPoint</Application>
  <PresentationFormat>Panorámica</PresentationFormat>
  <Paragraphs>366</Paragraphs>
  <Slides>63</Slides>
  <Notes>0</Notes>
  <HiddenSlides>0</HiddenSlides>
  <MMClips>3</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63</vt:i4>
      </vt:variant>
    </vt:vector>
  </HeadingPairs>
  <TitlesOfParts>
    <vt:vector size="71" baseType="lpstr">
      <vt:lpstr>Amasis MT Pro Medium</vt:lpstr>
      <vt:lpstr>Aptos</vt:lpstr>
      <vt:lpstr>Aptos Display</vt:lpstr>
      <vt:lpstr>Arial</vt:lpstr>
      <vt:lpstr>Arial Nova</vt:lpstr>
      <vt:lpstr>Congenial</vt:lpstr>
      <vt:lpstr>Congenial Light</vt:lpstr>
      <vt:lpstr>Tema de Office</vt:lpstr>
      <vt:lpstr>Introducción a La Economía como Ciencia y la Economía Política Internacional  </vt:lpstr>
      <vt:lpstr>Objetivos</vt:lpstr>
      <vt:lpstr>Contenido de la 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Desde la economía clásica</vt:lpstr>
      <vt:lpstr>Desde la economía neoclásica</vt:lpstr>
      <vt:lpstr>Desde la economía marxista</vt:lpstr>
      <vt:lpstr>Presentación de PowerPoint</vt:lpstr>
      <vt:lpstr>Tres problemas de la Economía Política Internacional</vt:lpstr>
      <vt:lpstr>Problema 1. Causas y efectos políticos </vt:lpstr>
      <vt:lpstr>Problema 2. Relación entre el cambio económico y el cambio político</vt:lpstr>
      <vt:lpstr>Problema 3. La significación de la economía mundial de mercado para las economías nacionales</vt:lpstr>
      <vt:lpstr>Importancia del mercado</vt:lpstr>
      <vt:lpstr>Consecuencias del mercado</vt:lpstr>
      <vt:lpstr>Respuestas políticas del Estado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lpstr>Derechos de uso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Economía Política Internacional</dc:title>
  <dc:subject>FCPyS</dc:subject>
  <dc:creator>Anderson Paul Gil</dc:creator>
  <cp:keywords>Economía; Política</cp:keywords>
  <cp:lastModifiedBy>Anderson Paul Gil</cp:lastModifiedBy>
  <cp:revision>87</cp:revision>
  <dcterms:created xsi:type="dcterms:W3CDTF">2025-08-22T02:00:25Z</dcterms:created>
  <dcterms:modified xsi:type="dcterms:W3CDTF">2025-12-16T20:13:59Z</dcterms:modified>
</cp:coreProperties>
</file>